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wdp" ContentType="image/vnd.ms-photo"/>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2.xml" ContentType="application/vnd.openxmlformats-officedocument.theme+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authors.xml" ContentType="application/vnd.ms-powerpoint.author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854" r:id="rId5"/>
    <p:sldMasterId id="2147484871" r:id="rId6"/>
  </p:sldMasterIdLst>
  <p:notesMasterIdLst>
    <p:notesMasterId r:id="rId33"/>
  </p:notesMasterIdLst>
  <p:handoutMasterIdLst>
    <p:handoutMasterId r:id="rId34"/>
  </p:handoutMasterIdLst>
  <p:sldIdLst>
    <p:sldId id="2076136255" r:id="rId7"/>
    <p:sldId id="2076136256" r:id="rId8"/>
    <p:sldId id="2076136273" r:id="rId9"/>
    <p:sldId id="2076136261" r:id="rId10"/>
    <p:sldId id="2076136245" r:id="rId11"/>
    <p:sldId id="2076136257" r:id="rId12"/>
    <p:sldId id="263" r:id="rId13"/>
    <p:sldId id="264" r:id="rId14"/>
    <p:sldId id="2076136263" r:id="rId15"/>
    <p:sldId id="2076136271" r:id="rId16"/>
    <p:sldId id="2076136258" r:id="rId17"/>
    <p:sldId id="10159" r:id="rId18"/>
    <p:sldId id="10161" r:id="rId19"/>
    <p:sldId id="10066" r:id="rId20"/>
    <p:sldId id="2076136269" r:id="rId21"/>
    <p:sldId id="2076136270" r:id="rId22"/>
    <p:sldId id="2076136264" r:id="rId23"/>
    <p:sldId id="10256" r:id="rId24"/>
    <p:sldId id="2450" r:id="rId25"/>
    <p:sldId id="2426" r:id="rId26"/>
    <p:sldId id="2076136266" r:id="rId27"/>
    <p:sldId id="2076136268" r:id="rId28"/>
    <p:sldId id="2076136272" r:id="rId29"/>
    <p:sldId id="2076136259" r:id="rId30"/>
    <p:sldId id="2076136260" r:id="rId31"/>
    <p:sldId id="2076136262" r:id="rId32"/>
  </p:sldIdLst>
  <p:sldSz cx="12192000" cy="6858000"/>
  <p:notesSz cx="6858000" cy="112395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Event" id="{38B656EC-D568-4EF7-8842-9FA1AE1192C9}">
          <p14:sldIdLst>
            <p14:sldId id="2076136255"/>
          </p14:sldIdLst>
        </p14:section>
        <p14:section name="Presentation" id="{111C68EB-42C2-4590-AB8C-55293A14ED12}">
          <p14:sldIdLst>
            <p14:sldId id="2076136256"/>
            <p14:sldId id="2076136273"/>
            <p14:sldId id="2076136261"/>
            <p14:sldId id="2076136245"/>
          </p14:sldIdLst>
        </p14:section>
        <p14:section name="Section A" id="{4B696DAC-B9CF-4C61-BDD2-0430F91D9E80}">
          <p14:sldIdLst>
            <p14:sldId id="2076136257"/>
            <p14:sldId id="263"/>
            <p14:sldId id="264"/>
            <p14:sldId id="2076136263"/>
            <p14:sldId id="2076136271"/>
            <p14:sldId id="2076136258"/>
            <p14:sldId id="10159"/>
            <p14:sldId id="10161"/>
            <p14:sldId id="10066"/>
            <p14:sldId id="2076136269"/>
            <p14:sldId id="2076136270"/>
          </p14:sldIdLst>
        </p14:section>
        <p14:section name="Key Concepts" id="{ECCD9B13-A149-4246-9547-DF4A9281D1E7}">
          <p14:sldIdLst>
            <p14:sldId id="2076136264"/>
            <p14:sldId id="10256"/>
            <p14:sldId id="2450"/>
            <p14:sldId id="2426"/>
            <p14:sldId id="2076136266"/>
            <p14:sldId id="2076136268"/>
            <p14:sldId id="2076136272"/>
          </p14:sldIdLst>
        </p14:section>
        <p14:section name="Demo A" id="{CFE990DA-3035-4A2B-AE0C-0799055AFF59}">
          <p14:sldIdLst>
            <p14:sldId id="2076136259"/>
          </p14:sldIdLst>
        </p14:section>
        <p14:section name="Ask questions" id="{D1779F3F-C10F-4A21-8B7D-233730751585}">
          <p14:sldIdLst>
            <p14:sldId id="2076136260"/>
          </p14:sldIdLst>
        </p14:section>
        <p14:section name="End" id="{6A8D679F-ED40-4695-9457-71786F7369A0}">
          <p14:sldIdLst>
            <p14:sldId id="2076136262"/>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EC4DA09-A143-8FFA-254E-10C8880A7B10}" name="Saku Uchikawa" initials="SU" userId="Anonymous_Saku Uchikawa" providerId="None"/>
  <p188:author id="{C63BA02A-5714-5771-7642-0EA7EE223E07}" name="Damian Brady" initials="DB" userId="S::dabrady@microsoft.com::35ff02a3-97e8-489f-85d5-faec4ffe8341" providerId="AD"/>
  <p188:author id="{2EFD172E-C533-0181-99D3-961D485BFB69}" name="Monica Lueder" initials="ML" userId="S-1-5-21-2127521184-1604012920-1887927527-2598260" providerId="AD"/>
  <p188:author id="{7D451F5A-BE8B-12E1-A46B-F5E28D3A683C}" name="Stephanie Morillo" initials="SM" userId="S::stmorill@microsoft.com::97c4088f-a83d-4e91-bd62-488094ec7e75" providerId="AD"/>
  <p188:author id="{B3D18764-E50E-DF36-9CE8-061B19BE6AF6}" name="Mary Feil-Jacobs" initials="MFJ" userId="Anonymous_Mary Feil-Jacobs" providerId="None"/>
  <p188:author id="{BBE3BE71-3A24-FEB8-2869-B489845E5FB4}" name="Karina Ung" initials="KU" userId="S::karun@microsoft.com::f88cf1fa-7dbd-41b3-9345-55c2b74458aa" providerId="AD"/>
  <p188:author id="{2023349B-CAFF-74E6-6121-D767A4F4B0D7}" name="Lacey Butler" initials="LB" userId="S::labutle@microsoft.com::faf0500f-2275-4139-996d-e89c710b1c13" providerId="AD"/>
  <p188:author id="{7CB4EFA1-7489-BC7D-2548-C21E2E19083B}" name="John Papa" initials="JP" userId="S::jopapa@microsoft.com::3e1ddf95-ae49-4e38-aa10-93493e1fece5" providerId="AD"/>
  <p188:author id="{903D06F5-1E01-5A4A-2E05-DDFB59BD23BB}" name="Mary Feil-Jacobs" initials="MF" userId="S-1-5-21-2127521184-1604012920-1887927527-65006" providerId="AD"/>
  <p188:author id="{0B8A32FE-F1CE-98DE-B0BD-3BDEA804FD72}" name="Tracy Tran" initials="TT" userId="S::tracyt@microsoft.com::7b485f56-8fe8-4efc-a1b3-85e720327ac5"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D6532B"/>
    <a:srgbClr val="D79784"/>
    <a:srgbClr val="43444A"/>
    <a:srgbClr val="FEF000"/>
    <a:srgbClr val="9CF00D"/>
    <a:srgbClr val="FF9349"/>
    <a:srgbClr val="0078D5"/>
    <a:srgbClr val="D83A00"/>
    <a:srgbClr val="6A292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764" autoAdjust="0"/>
    <p:restoredTop sz="94631" autoAdjust="0"/>
  </p:normalViewPr>
  <p:slideViewPr>
    <p:cSldViewPr snapToGrid="0">
      <p:cViewPr varScale="1">
        <p:scale>
          <a:sx n="95" d="100"/>
          <a:sy n="95" d="100"/>
        </p:scale>
        <p:origin x="219" y="37"/>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Grid="0">
      <p:cViewPr>
        <p:scale>
          <a:sx n="1" d="2"/>
          <a:sy n="1" d="2"/>
        </p:scale>
        <p:origin x="4632" y="223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 Type="http://schemas.openxmlformats.org/officeDocument/2006/relationships/customXml" Target="../customXml/item3.xml"/><Relationship Id="rId21" Type="http://schemas.openxmlformats.org/officeDocument/2006/relationships/slide" Target="slides/slide15.xml"/><Relationship Id="rId34" Type="http://schemas.openxmlformats.org/officeDocument/2006/relationships/handoutMaster" Target="handoutMasters/handoutMaster1.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theme" Target="theme/theme1.xml"/><Relationship Id="rId74" Type="http://schemas.microsoft.com/office/2018/10/relationships/authors" Target="author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viewProps" Target="viewProp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AA0E633-DE53-464A-86EF-9D46CC3E2FF8}" type="doc">
      <dgm:prSet loTypeId="urn:microsoft.com/office/officeart/2005/8/layout/chevron1" loCatId="process" qsTypeId="urn:microsoft.com/office/officeart/2005/8/quickstyle/simple1" qsCatId="simple" csTypeId="urn:microsoft.com/office/officeart/2005/8/colors/accent1_2" csCatId="accent1" phldr="1"/>
      <dgm:spPr/>
    </dgm:pt>
    <dgm:pt modelId="{BDFFD794-36B8-45B7-B822-56ED98EAD99E}" type="pres">
      <dgm:prSet presAssocID="{FAA0E633-DE53-464A-86EF-9D46CC3E2FF8}" presName="Name0" presStyleCnt="0">
        <dgm:presLayoutVars>
          <dgm:dir/>
          <dgm:animLvl val="lvl"/>
          <dgm:resizeHandles val="exact"/>
        </dgm:presLayoutVars>
      </dgm:prSet>
      <dgm:spPr/>
    </dgm:pt>
  </dgm:ptLst>
  <dgm:cxnLst>
    <dgm:cxn modelId="{747FA937-278A-4FD9-9A40-4A6732CF7507}" type="presOf" srcId="{FAA0E633-DE53-464A-86EF-9D46CC3E2FF8}" destId="{BDFFD794-36B8-45B7-B822-56ED98EAD99E}" srcOrd="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image" Target="../media/image1.emf"/><Relationship Id="rId5" Type="http://schemas.openxmlformats.org/officeDocument/2006/relationships/image" Target="../media/image5.emf"/><Relationship Id="rId4" Type="http://schemas.openxmlformats.org/officeDocument/2006/relationships/image" Target="../media/image4.e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67.wmf"/><Relationship Id="rId2" Type="http://schemas.openxmlformats.org/officeDocument/2006/relationships/image" Target="../media/image66.wmf"/><Relationship Id="rId1" Type="http://schemas.openxmlformats.org/officeDocument/2006/relationships/image" Target="../media/image65.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68.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69.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image" Target="../media/image7.e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image" Target="../media/image5.e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image" Target="../media/image5.e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image" Target="../media/image5.e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0.wmf"/><Relationship Id="rId1" Type="http://schemas.openxmlformats.org/officeDocument/2006/relationships/image" Target="../media/image5.e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0.wmf"/><Relationship Id="rId1" Type="http://schemas.openxmlformats.org/officeDocument/2006/relationships/image" Target="../media/image5.e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image" Target="../media/image3.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39.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12/16/2019 7:41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12/16/2019 7:41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AE778D-2A57-4226-B72B-26EA3CA601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420472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 model is an intelligent function which can predict</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AE778D-2A57-4226-B72B-26EA3CA601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707053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392203-7443-433F-8273-2CE3C5519F4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921079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AE778D-2A57-4226-B72B-26EA3CA601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Notes Placeholder 2">
            <a:extLst>
              <a:ext uri="{FF2B5EF4-FFF2-40B4-BE49-F238E27FC236}">
                <a16:creationId xmlns:a16="http://schemas.microsoft.com/office/drawing/2014/main" id="{99C34AF9-0A65-434B-8DFE-023550CEA79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8141965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Dataset: https://github.com/dotnet/machinelearning/blob/master/test/data/wikipedia-detox-250-line-data.tsv</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A5A956C-C3BA-49F1-8011-58CD3CCA02E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76062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Transformers take data, do some work on it, and return new transformed data.</a:t>
            </a:r>
          </a:p>
          <a:p>
            <a:r>
              <a:rPr lang="en-US"/>
              <a:t>One example of a transformer we will need in our example is a Text Featurizer, which takes the text in the issue text and converts it to numbers that our ML algorithms can understand. </a:t>
            </a:r>
          </a:p>
        </p:txBody>
      </p:sp>
      <p:sp>
        <p:nvSpPr>
          <p:cNvPr id="4" name="Slide Number Placeholder 3"/>
          <p:cNvSpPr>
            <a:spLocks noGrp="1"/>
          </p:cNvSpPr>
          <p:nvPr>
            <p:ph type="sldNum" sz="quarter" idx="5"/>
          </p:nvPr>
        </p:nvSpPr>
        <p:spPr/>
        <p:txBody>
          <a:bodyPr/>
          <a:lstStyle/>
          <a:p>
            <a:fld id="{D53B87F2-7899-4CCD-B9D1-828382DCDB03}" type="slidenum">
              <a:rPr lang="en-US" smtClean="0"/>
              <a:t>19</a:t>
            </a:fld>
            <a:endParaRPr lang="en-US"/>
          </a:p>
        </p:txBody>
      </p:sp>
    </p:spTree>
    <p:extLst>
      <p:ext uri="{BB962C8B-B14F-4D97-AF65-F5344CB8AC3E}">
        <p14:creationId xmlns:p14="http://schemas.microsoft.com/office/powerpoint/2010/main" val="29844384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 estimator learns from data to create a transformer. Now a model, which turns the input features into output predictions, is a transformer. So we can take estimators that take our example data and produce a model.</a:t>
            </a:r>
          </a:p>
        </p:txBody>
      </p:sp>
      <p:sp>
        <p:nvSpPr>
          <p:cNvPr id="4" name="Slide Number Placeholder 3"/>
          <p:cNvSpPr>
            <a:spLocks noGrp="1"/>
          </p:cNvSpPr>
          <p:nvPr>
            <p:ph type="sldNum" sz="quarter" idx="5"/>
          </p:nvPr>
        </p:nvSpPr>
        <p:spPr/>
        <p:txBody>
          <a:bodyPr/>
          <a:lstStyle/>
          <a:p>
            <a:fld id="{D53B87F2-7899-4CCD-B9D1-828382DCDB03}" type="slidenum">
              <a:rPr lang="en-US" smtClean="0"/>
              <a:t>20</a:t>
            </a:fld>
            <a:endParaRPr lang="en-US"/>
          </a:p>
        </p:txBody>
      </p:sp>
    </p:spTree>
    <p:extLst>
      <p:ext uri="{BB962C8B-B14F-4D97-AF65-F5344CB8AC3E}">
        <p14:creationId xmlns:p14="http://schemas.microsoft.com/office/powerpoint/2010/main" val="7932640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12/16/2019 7:41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23</a:t>
            </a:fld>
            <a:endParaRPr lang="en-US"/>
          </a:p>
        </p:txBody>
      </p:sp>
    </p:spTree>
    <p:extLst>
      <p:ext uri="{BB962C8B-B14F-4D97-AF65-F5344CB8AC3E}">
        <p14:creationId xmlns:p14="http://schemas.microsoft.com/office/powerpoint/2010/main" val="189145708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3.emf"/><Relationship Id="rId2" Type="http://schemas.openxmlformats.org/officeDocument/2006/relationships/slideMaster" Target="../slideMasters/slideMaster1.xml"/><Relationship Id="rId1" Type="http://schemas.openxmlformats.org/officeDocument/2006/relationships/vmlDrawing" Target="../drawings/vmlDrawing2.vml"/><Relationship Id="rId6" Type="http://schemas.openxmlformats.org/officeDocument/2006/relationships/oleObject" Target="../embeddings/oleObject8.bin"/><Relationship Id="rId5" Type="http://schemas.openxmlformats.org/officeDocument/2006/relationships/image" Target="../media/image7.emf"/><Relationship Id="rId4" Type="http://schemas.openxmlformats.org/officeDocument/2006/relationships/oleObject" Target="../embeddings/oleObject7.bin"/></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Master" Target="../slideMasters/slideMaster1.xml"/><Relationship Id="rId1" Type="http://schemas.openxmlformats.org/officeDocument/2006/relationships/vmlDrawing" Target="../drawings/vmlDrawing8.vml"/><Relationship Id="rId6" Type="http://schemas.openxmlformats.org/officeDocument/2006/relationships/image" Target="../media/image5.emf"/><Relationship Id="rId5" Type="http://schemas.openxmlformats.org/officeDocument/2006/relationships/oleObject" Target="../embeddings/oleObject13.bin"/><Relationship Id="rId4" Type="http://schemas.openxmlformats.org/officeDocument/2006/relationships/image" Target="../media/image3.emf"/></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Master" Target="../slideMasters/slideMaster1.xml"/><Relationship Id="rId1" Type="http://schemas.openxmlformats.org/officeDocument/2006/relationships/vmlDrawing" Target="../drawings/vmlDrawing3.vml"/><Relationship Id="rId6" Type="http://schemas.openxmlformats.org/officeDocument/2006/relationships/image" Target="../media/image9.emf"/><Relationship Id="rId5" Type="http://schemas.openxmlformats.org/officeDocument/2006/relationships/oleObject" Target="../embeddings/oleObject10.bin"/><Relationship Id="rId4" Type="http://schemas.openxmlformats.org/officeDocument/2006/relationships/image" Target="../media/image5.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Master" Target="../slideMasters/slideMaster1.xml"/><Relationship Id="rId1" Type="http://schemas.openxmlformats.org/officeDocument/2006/relationships/vmlDrawing" Target="../drawings/vmlDrawing4.vml"/><Relationship Id="rId6" Type="http://schemas.openxmlformats.org/officeDocument/2006/relationships/image" Target="../media/image9.emf"/><Relationship Id="rId5" Type="http://schemas.openxmlformats.org/officeDocument/2006/relationships/oleObject" Target="../embeddings/oleObject12.bin"/><Relationship Id="rId4" Type="http://schemas.openxmlformats.org/officeDocument/2006/relationships/image" Target="../media/image5.emf"/></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8" Type="http://schemas.openxmlformats.org/officeDocument/2006/relationships/image" Target="../media/image4.emf"/><Relationship Id="rId3" Type="http://schemas.openxmlformats.org/officeDocument/2006/relationships/oleObject" Target="../embeddings/oleObject13.bin"/><Relationship Id="rId7" Type="http://schemas.openxmlformats.org/officeDocument/2006/relationships/oleObject" Target="../embeddings/oleObject15.bin"/><Relationship Id="rId2" Type="http://schemas.openxmlformats.org/officeDocument/2006/relationships/slideMaster" Target="../slideMasters/slideMaster1.xml"/><Relationship Id="rId1" Type="http://schemas.openxmlformats.org/officeDocument/2006/relationships/vmlDrawing" Target="../drawings/vmlDrawing5.vml"/><Relationship Id="rId6" Type="http://schemas.openxmlformats.org/officeDocument/2006/relationships/image" Target="../media/image3.emf"/><Relationship Id="rId5" Type="http://schemas.openxmlformats.org/officeDocument/2006/relationships/oleObject" Target="../embeddings/oleObject14.bin"/><Relationship Id="rId4" Type="http://schemas.openxmlformats.org/officeDocument/2006/relationships/image" Target="../media/image5.emf"/></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7.jpe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8" Type="http://schemas.openxmlformats.org/officeDocument/2006/relationships/image" Target="../media/image4.emf"/><Relationship Id="rId3" Type="http://schemas.openxmlformats.org/officeDocument/2006/relationships/oleObject" Target="../embeddings/oleObject16.bin"/><Relationship Id="rId7"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vmlDrawing" Target="../drawings/vmlDrawing6.vml"/><Relationship Id="rId6" Type="http://schemas.openxmlformats.org/officeDocument/2006/relationships/image" Target="../media/image10.wmf"/><Relationship Id="rId5" Type="http://schemas.openxmlformats.org/officeDocument/2006/relationships/oleObject" Target="../embeddings/oleObject17.bin"/><Relationship Id="rId4" Type="http://schemas.openxmlformats.org/officeDocument/2006/relationships/image" Target="../media/image5.emf"/></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4.emf"/><Relationship Id="rId3" Type="http://schemas.openxmlformats.org/officeDocument/2006/relationships/oleObject" Target="../embeddings/oleObject19.bin"/><Relationship Id="rId7" Type="http://schemas.openxmlformats.org/officeDocument/2006/relationships/oleObject" Target="../embeddings/oleObject21.bin"/><Relationship Id="rId2" Type="http://schemas.openxmlformats.org/officeDocument/2006/relationships/slideMaster" Target="../slideMasters/slideMaster1.xml"/><Relationship Id="rId1" Type="http://schemas.openxmlformats.org/officeDocument/2006/relationships/vmlDrawing" Target="../drawings/vmlDrawing7.vml"/><Relationship Id="rId6" Type="http://schemas.openxmlformats.org/officeDocument/2006/relationships/image" Target="../media/image10.wmf"/><Relationship Id="rId5" Type="http://schemas.openxmlformats.org/officeDocument/2006/relationships/oleObject" Target="../embeddings/oleObject20.bin"/><Relationship Id="rId4" Type="http://schemas.openxmlformats.org/officeDocument/2006/relationships/image" Target="../media/image5.emf"/></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Event presentation">
    <p:spTree>
      <p:nvGrpSpPr>
        <p:cNvPr id="1" name=""/>
        <p:cNvGrpSpPr/>
        <p:nvPr/>
      </p:nvGrpSpPr>
      <p:grpSpPr>
        <a:xfrm>
          <a:off x="0" y="0"/>
          <a:ext cx="0" cy="0"/>
          <a:chOff x="0" y="0"/>
          <a:chExt cx="0" cy="0"/>
        </a:xfrm>
      </p:grpSpPr>
      <p:sp>
        <p:nvSpPr>
          <p:cNvPr id="23" name="Rectángulo 22">
            <a:extLst>
              <a:ext uri="{FF2B5EF4-FFF2-40B4-BE49-F238E27FC236}">
                <a16:creationId xmlns:a16="http://schemas.microsoft.com/office/drawing/2014/main" id="{02E2C674-B5FF-45D7-8E77-0C5F2A08D2FA}"/>
              </a:ext>
            </a:extLst>
          </p:cNvPr>
          <p:cNvSpPr/>
          <p:nvPr userDrawn="1"/>
        </p:nvSpPr>
        <p:spPr bwMode="auto">
          <a:xfrm>
            <a:off x="-12700" y="0"/>
            <a:ext cx="12192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5" name="Imagen 14">
            <a:extLst>
              <a:ext uri="{FF2B5EF4-FFF2-40B4-BE49-F238E27FC236}">
                <a16:creationId xmlns:a16="http://schemas.microsoft.com/office/drawing/2014/main" id="{92EC712C-61A6-462D-A707-44F6B0F2DC34}"/>
              </a:ext>
            </a:extLst>
          </p:cNvPr>
          <p:cNvPicPr>
            <a:picLocks noChangeAspect="1"/>
          </p:cNvPicPr>
          <p:nvPr userDrawn="1"/>
        </p:nvPicPr>
        <p:blipFill rotWithShape="1">
          <a:blip r:embed="rId3"/>
          <a:srcRect b="1178"/>
          <a:stretch/>
        </p:blipFill>
        <p:spPr>
          <a:xfrm>
            <a:off x="-25400" y="321129"/>
            <a:ext cx="11430000" cy="6353630"/>
          </a:xfrm>
          <a:prstGeom prst="rect">
            <a:avLst/>
          </a:prstGeom>
        </p:spPr>
      </p:pic>
      <p:sp>
        <p:nvSpPr>
          <p:cNvPr id="18" name="Title 1">
            <a:extLst>
              <a:ext uri="{FF2B5EF4-FFF2-40B4-BE49-F238E27FC236}">
                <a16:creationId xmlns:a16="http://schemas.microsoft.com/office/drawing/2014/main" id="{1AB00EBF-DE02-4C3B-8469-CA4AA5EC211F}"/>
              </a:ext>
            </a:extLst>
          </p:cNvPr>
          <p:cNvSpPr>
            <a:spLocks noGrp="1"/>
          </p:cNvSpPr>
          <p:nvPr>
            <p:ph type="title" hasCustomPrompt="1"/>
          </p:nvPr>
        </p:nvSpPr>
        <p:spPr>
          <a:xfrm>
            <a:off x="3933372" y="1909117"/>
            <a:ext cx="4572000" cy="1046440"/>
          </a:xfrm>
          <a:noFill/>
        </p:spPr>
        <p:txBody>
          <a:bodyPr wrap="square" lIns="0" tIns="0" rIns="0" bIns="0" anchor="ctr" anchorCtr="0">
            <a:spAutoFit/>
          </a:bodyPr>
          <a:lstStyle>
            <a:lvl1pPr algn="ctr">
              <a:lnSpc>
                <a:spcPct val="110000"/>
              </a:lnSpc>
              <a:defRPr sz="3200" spc="-50" baseline="0">
                <a:solidFill>
                  <a:schemeClr val="tx1">
                    <a:lumMod val="75000"/>
                    <a:lumOff val="25000"/>
                  </a:schemeClr>
                </a:solidFill>
                <a:latin typeface="Quicksand" pitchFamily="2" charset="0"/>
                <a:cs typeface="Segoe UI" panose="020B0502040204020203" pitchFamily="34" charset="0"/>
              </a:defRPr>
            </a:lvl1pPr>
          </a:lstStyle>
          <a:p>
            <a:r>
              <a:rPr lang="en-US" dirty="0"/>
              <a:t>Event name</a:t>
            </a:r>
            <a:br>
              <a:rPr lang="en-US" dirty="0"/>
            </a:br>
            <a:r>
              <a:rPr lang="en-US" dirty="0"/>
              <a:t>Location &amp; Date</a:t>
            </a:r>
          </a:p>
        </p:txBody>
      </p:sp>
      <p:graphicFrame>
        <p:nvGraphicFramePr>
          <p:cNvPr id="27" name="Objeto 26">
            <a:extLst>
              <a:ext uri="{FF2B5EF4-FFF2-40B4-BE49-F238E27FC236}">
                <a16:creationId xmlns:a16="http://schemas.microsoft.com/office/drawing/2014/main" id="{BB5728F0-F98F-4B71-8389-39A003A309D8}"/>
              </a:ext>
            </a:extLst>
          </p:cNvPr>
          <p:cNvGraphicFramePr>
            <a:graphicFrameLocks noChangeAspect="1"/>
          </p:cNvGraphicFramePr>
          <p:nvPr userDrawn="1">
            <p:extLst>
              <p:ext uri="{D42A27DB-BD31-4B8C-83A1-F6EECF244321}">
                <p14:modId xmlns:p14="http://schemas.microsoft.com/office/powerpoint/2010/main" val="220645422"/>
              </p:ext>
            </p:extLst>
          </p:nvPr>
        </p:nvGraphicFramePr>
        <p:xfrm>
          <a:off x="5439259" y="1042631"/>
          <a:ext cx="710265" cy="667012"/>
        </p:xfrm>
        <a:graphic>
          <a:graphicData uri="http://schemas.openxmlformats.org/presentationml/2006/ole">
            <mc:AlternateContent xmlns:mc="http://schemas.openxmlformats.org/markup-compatibility/2006">
              <mc:Choice xmlns:v="urn:schemas-microsoft-com:vml" Requires="v">
                <p:oleObj spid="_x0000_s2110" name="CorelDRAW" r:id="rId4" imgW="1486020" imgH="1396161" progId="CorelDraw.Graphic.21">
                  <p:embed/>
                </p:oleObj>
              </mc:Choice>
              <mc:Fallback>
                <p:oleObj name="CorelDRAW" r:id="rId4" imgW="1486020" imgH="1396161" progId="CorelDraw.Graphic.21">
                  <p:embed/>
                  <p:pic>
                    <p:nvPicPr>
                      <p:cNvPr id="0" name=""/>
                      <p:cNvPicPr/>
                      <p:nvPr/>
                    </p:nvPicPr>
                    <p:blipFill>
                      <a:blip r:embed="rId5"/>
                      <a:stretch>
                        <a:fillRect/>
                      </a:stretch>
                    </p:blipFill>
                    <p:spPr>
                      <a:xfrm>
                        <a:off x="5439259" y="1042631"/>
                        <a:ext cx="710265" cy="667012"/>
                      </a:xfrm>
                      <a:prstGeom prst="rect">
                        <a:avLst/>
                      </a:prstGeom>
                    </p:spPr>
                  </p:pic>
                </p:oleObj>
              </mc:Fallback>
            </mc:AlternateContent>
          </a:graphicData>
        </a:graphic>
      </p:graphicFrame>
      <p:graphicFrame>
        <p:nvGraphicFramePr>
          <p:cNvPr id="33" name="Objeto 32">
            <a:extLst>
              <a:ext uri="{FF2B5EF4-FFF2-40B4-BE49-F238E27FC236}">
                <a16:creationId xmlns:a16="http://schemas.microsoft.com/office/drawing/2014/main" id="{89D2B098-3629-4A15-AB7A-01096ACE3E57}"/>
              </a:ext>
            </a:extLst>
          </p:cNvPr>
          <p:cNvGraphicFramePr>
            <a:graphicFrameLocks noChangeAspect="1"/>
          </p:cNvGraphicFramePr>
          <p:nvPr userDrawn="1">
            <p:extLst>
              <p:ext uri="{D42A27DB-BD31-4B8C-83A1-F6EECF244321}">
                <p14:modId xmlns:p14="http://schemas.microsoft.com/office/powerpoint/2010/main" val="50949027"/>
              </p:ext>
            </p:extLst>
          </p:nvPr>
        </p:nvGraphicFramePr>
        <p:xfrm>
          <a:off x="9846127" y="6397890"/>
          <a:ext cx="2079173" cy="277961"/>
        </p:xfrm>
        <a:graphic>
          <a:graphicData uri="http://schemas.openxmlformats.org/presentationml/2006/ole">
            <mc:AlternateContent xmlns:mc="http://schemas.openxmlformats.org/markup-compatibility/2006">
              <mc:Choice xmlns:v="urn:schemas-microsoft-com:vml" Requires="v">
                <p:oleObj spid="_x0000_s2111" name="CorelDRAW" r:id="rId6" imgW="10437565" imgH="1396161" progId="CorelDraw.Graphic.21">
                  <p:embed/>
                </p:oleObj>
              </mc:Choice>
              <mc:Fallback>
                <p:oleObj name="CorelDRAW" r:id="rId6" imgW="10437565" imgH="1396161" progId="CorelDraw.Graphic.21">
                  <p:embed/>
                  <p:pic>
                    <p:nvPicPr>
                      <p:cNvPr id="51" name="Objeto 50">
                        <a:extLst>
                          <a:ext uri="{FF2B5EF4-FFF2-40B4-BE49-F238E27FC236}">
                            <a16:creationId xmlns:a16="http://schemas.microsoft.com/office/drawing/2014/main" id="{91D93BB6-13B2-429F-A718-D2764950A601}"/>
                          </a:ext>
                        </a:extLst>
                      </p:cNvPr>
                      <p:cNvPicPr/>
                      <p:nvPr/>
                    </p:nvPicPr>
                    <p:blipFill>
                      <a:blip r:embed="rId7"/>
                      <a:stretch>
                        <a:fillRect/>
                      </a:stretch>
                    </p:blipFill>
                    <p:spPr>
                      <a:xfrm>
                        <a:off x="9846127" y="6397890"/>
                        <a:ext cx="2079173" cy="277961"/>
                      </a:xfrm>
                      <a:prstGeom prst="rect">
                        <a:avLst/>
                      </a:prstGeom>
                    </p:spPr>
                  </p:pic>
                </p:oleObj>
              </mc:Fallback>
            </mc:AlternateContent>
          </a:graphicData>
        </a:graphic>
      </p:graphicFrame>
    </p:spTree>
    <p:extLst>
      <p:ext uri="{BB962C8B-B14F-4D97-AF65-F5344CB8AC3E}">
        <p14:creationId xmlns:p14="http://schemas.microsoft.com/office/powerpoint/2010/main" val="7207643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mportant Statement - Whit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1651000" y="2308028"/>
            <a:ext cx="9144000" cy="677108"/>
          </a:xfrm>
          <a:noFill/>
        </p:spPr>
        <p:txBody>
          <a:bodyPr lIns="0" tIns="0" rIns="0" bIns="0" anchor="b" anchorCtr="0">
            <a:spAutoFit/>
          </a:bodyPr>
          <a:lstStyle>
            <a:lvl1pPr>
              <a:defRPr sz="4400" b="1" spc="-50" baseline="0">
                <a:solidFill>
                  <a:srgbClr val="D6532B"/>
                </a:solidFill>
                <a:latin typeface="Quicksand" pitchFamily="2" charset="0"/>
                <a:cs typeface="Segoe UI" panose="020B0502040204020203" pitchFamily="34" charset="0"/>
              </a:defRPr>
            </a:lvl1pPr>
          </a:lstStyle>
          <a:p>
            <a:r>
              <a:rPr lang="en-US" dirty="0"/>
              <a:t>Important Statement</a:t>
            </a:r>
          </a:p>
        </p:txBody>
      </p:sp>
      <p:sp>
        <p:nvSpPr>
          <p:cNvPr id="5" name="Text Placeholder 4"/>
          <p:cNvSpPr>
            <a:spLocks noGrp="1"/>
          </p:cNvSpPr>
          <p:nvPr>
            <p:ph type="body" sz="quarter" idx="12" hasCustomPrompt="1"/>
          </p:nvPr>
        </p:nvSpPr>
        <p:spPr>
          <a:xfrm>
            <a:off x="1651000" y="3413760"/>
            <a:ext cx="9144000" cy="338554"/>
          </a:xfrm>
          <a:noFill/>
        </p:spPr>
        <p:txBody>
          <a:bodyPr wrap="square" lIns="0" tIns="0" rIns="0" bIns="0">
            <a:spAutoFit/>
          </a:bodyPr>
          <a:lstStyle>
            <a:lvl1pPr marL="0" indent="0">
              <a:spcBef>
                <a:spcPts val="0"/>
              </a:spcBef>
              <a:buNone/>
              <a:defRPr sz="2200" spc="0" baseline="0">
                <a:solidFill>
                  <a:srgbClr val="43444A"/>
                </a:solidFill>
                <a:latin typeface="Quicksand" pitchFamily="2" charset="0"/>
                <a:cs typeface="Segoe UI" panose="020B0502040204020203" pitchFamily="34" charset="0"/>
              </a:defRPr>
            </a:lvl1pPr>
          </a:lstStyle>
          <a:p>
            <a:pPr lvl="0"/>
            <a:r>
              <a:rPr lang="en-US" dirty="0"/>
              <a:t>Optional subtitle</a:t>
            </a:r>
          </a:p>
        </p:txBody>
      </p:sp>
    </p:spTree>
    <p:extLst>
      <p:ext uri="{BB962C8B-B14F-4D97-AF65-F5344CB8AC3E}">
        <p14:creationId xmlns:p14="http://schemas.microsoft.com/office/powerpoint/2010/main" val="40313087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Final">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8E040693-2661-4727-9EA2-5950B412CA24}"/>
              </a:ext>
            </a:extLst>
          </p:cNvPr>
          <p:cNvSpPr/>
          <p:nvPr userDrawn="1"/>
        </p:nvSpPr>
        <p:spPr bwMode="auto">
          <a:xfrm>
            <a:off x="0" y="-10285"/>
            <a:ext cx="12192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28" name="Objeto 27">
            <a:extLst>
              <a:ext uri="{FF2B5EF4-FFF2-40B4-BE49-F238E27FC236}">
                <a16:creationId xmlns:a16="http://schemas.microsoft.com/office/drawing/2014/main" id="{5DEB6C23-8509-4297-A490-EE57516A61DD}"/>
              </a:ext>
            </a:extLst>
          </p:cNvPr>
          <p:cNvGraphicFramePr>
            <a:graphicFrameLocks noChangeAspect="1"/>
          </p:cNvGraphicFramePr>
          <p:nvPr userDrawn="1">
            <p:extLst>
              <p:ext uri="{D42A27DB-BD31-4B8C-83A1-F6EECF244321}">
                <p14:modId xmlns:p14="http://schemas.microsoft.com/office/powerpoint/2010/main" val="735923017"/>
              </p:ext>
            </p:extLst>
          </p:nvPr>
        </p:nvGraphicFramePr>
        <p:xfrm>
          <a:off x="762990" y="284429"/>
          <a:ext cx="2572522" cy="343916"/>
        </p:xfrm>
        <a:graphic>
          <a:graphicData uri="http://schemas.openxmlformats.org/presentationml/2006/ole">
            <mc:AlternateContent xmlns:mc="http://schemas.openxmlformats.org/markup-compatibility/2006">
              <mc:Choice xmlns:v="urn:schemas-microsoft-com:vml" Requires="v">
                <p:oleObj spid="_x0000_s11308" name="CorelDRAW" r:id="rId3" imgW="10437565" imgH="1396161" progId="CorelDraw.Graphic.21">
                  <p:embed/>
                </p:oleObj>
              </mc:Choice>
              <mc:Fallback>
                <p:oleObj name="CorelDRAW" r:id="rId3" imgW="10437565" imgH="1396161" progId="CorelDraw.Graphic.21">
                  <p:embed/>
                  <p:pic>
                    <p:nvPicPr>
                      <p:cNvPr id="28" name="Objeto 27">
                        <a:extLst>
                          <a:ext uri="{FF2B5EF4-FFF2-40B4-BE49-F238E27FC236}">
                            <a16:creationId xmlns:a16="http://schemas.microsoft.com/office/drawing/2014/main" id="{5DEB6C23-8509-4297-A490-EE57516A61DD}"/>
                          </a:ext>
                        </a:extLst>
                      </p:cNvPr>
                      <p:cNvPicPr/>
                      <p:nvPr/>
                    </p:nvPicPr>
                    <p:blipFill>
                      <a:blip r:embed="rId4"/>
                      <a:stretch>
                        <a:fillRect/>
                      </a:stretch>
                    </p:blipFill>
                    <p:spPr>
                      <a:xfrm>
                        <a:off x="762990" y="284429"/>
                        <a:ext cx="2572522" cy="343916"/>
                      </a:xfrm>
                      <a:prstGeom prst="rect">
                        <a:avLst/>
                      </a:prstGeom>
                    </p:spPr>
                  </p:pic>
                </p:oleObj>
              </mc:Fallback>
            </mc:AlternateContent>
          </a:graphicData>
        </a:graphic>
      </p:graphicFrame>
      <p:sp>
        <p:nvSpPr>
          <p:cNvPr id="47" name="Title 1">
            <a:extLst>
              <a:ext uri="{FF2B5EF4-FFF2-40B4-BE49-F238E27FC236}">
                <a16:creationId xmlns:a16="http://schemas.microsoft.com/office/drawing/2014/main" id="{4DFD365B-B896-494A-8FE6-10A949BCC72E}"/>
              </a:ext>
            </a:extLst>
          </p:cNvPr>
          <p:cNvSpPr>
            <a:spLocks noGrp="1"/>
          </p:cNvSpPr>
          <p:nvPr>
            <p:ph type="title" hasCustomPrompt="1"/>
          </p:nvPr>
        </p:nvSpPr>
        <p:spPr>
          <a:xfrm>
            <a:off x="762991" y="2046590"/>
            <a:ext cx="4075714" cy="430887"/>
          </a:xfrm>
          <a:noFill/>
        </p:spPr>
        <p:txBody>
          <a:bodyPr wrap="square" lIns="0" tIns="0" rIns="0" bIns="0" anchor="b" anchorCtr="0">
            <a:spAutoFit/>
          </a:bodyPr>
          <a:lstStyle>
            <a:lvl1pPr>
              <a:defRPr sz="2800" b="1" spc="-50" baseline="0">
                <a:solidFill>
                  <a:srgbClr val="D6532B"/>
                </a:solidFill>
                <a:latin typeface="Quicksand" pitchFamily="2" charset="0"/>
                <a:cs typeface="Segoe UI" panose="020B0502040204020203" pitchFamily="34" charset="0"/>
              </a:defRPr>
            </a:lvl1pPr>
          </a:lstStyle>
          <a:p>
            <a:r>
              <a:rPr lang="en-US" dirty="0"/>
              <a:t>Presentation title </a:t>
            </a:r>
          </a:p>
        </p:txBody>
      </p:sp>
      <p:sp>
        <p:nvSpPr>
          <p:cNvPr id="48" name="Text Placeholder 4">
            <a:extLst>
              <a:ext uri="{FF2B5EF4-FFF2-40B4-BE49-F238E27FC236}">
                <a16:creationId xmlns:a16="http://schemas.microsoft.com/office/drawing/2014/main" id="{66B46FDF-C521-49AD-BEA9-93B967D77916}"/>
              </a:ext>
            </a:extLst>
          </p:cNvPr>
          <p:cNvSpPr>
            <a:spLocks noGrp="1"/>
          </p:cNvSpPr>
          <p:nvPr>
            <p:ph type="body" sz="quarter" idx="12" hasCustomPrompt="1"/>
          </p:nvPr>
        </p:nvSpPr>
        <p:spPr>
          <a:xfrm>
            <a:off x="762991" y="2877195"/>
            <a:ext cx="4075714" cy="246221"/>
          </a:xfrm>
          <a:noFill/>
        </p:spPr>
        <p:txBody>
          <a:bodyPr wrap="square" lIns="0" tIns="0" rIns="0" bIns="0">
            <a:spAutoFit/>
          </a:bodyPr>
          <a:lstStyle>
            <a:lvl1pPr marL="0" indent="0">
              <a:spcBef>
                <a:spcPts val="0"/>
              </a:spcBef>
              <a:buNone/>
              <a:defRPr sz="1600" b="1" spc="0" baseline="0">
                <a:solidFill>
                  <a:srgbClr val="43444A"/>
                </a:solidFill>
                <a:latin typeface="Quicksand" pitchFamily="2" charset="0"/>
                <a:cs typeface="Segoe UI" panose="020B0502040204020203" pitchFamily="34" charset="0"/>
              </a:defRPr>
            </a:lvl1pPr>
          </a:lstStyle>
          <a:p>
            <a:pPr lvl="0"/>
            <a:r>
              <a:rPr lang="en-US" dirty="0"/>
              <a:t>Speaker one name</a:t>
            </a:r>
          </a:p>
        </p:txBody>
      </p:sp>
      <p:sp>
        <p:nvSpPr>
          <p:cNvPr id="49" name="Text Placeholder 4">
            <a:extLst>
              <a:ext uri="{FF2B5EF4-FFF2-40B4-BE49-F238E27FC236}">
                <a16:creationId xmlns:a16="http://schemas.microsoft.com/office/drawing/2014/main" id="{12D57396-EFC5-451B-95B9-F7C757738E48}"/>
              </a:ext>
            </a:extLst>
          </p:cNvPr>
          <p:cNvSpPr>
            <a:spLocks noGrp="1"/>
          </p:cNvSpPr>
          <p:nvPr>
            <p:ph type="body" sz="quarter" idx="15" hasCustomPrompt="1"/>
          </p:nvPr>
        </p:nvSpPr>
        <p:spPr>
          <a:xfrm>
            <a:off x="762987" y="3200854"/>
            <a:ext cx="4075714" cy="215444"/>
          </a:xfrm>
          <a:noFill/>
        </p:spPr>
        <p:txBody>
          <a:bodyPr wrap="square" lIns="0" tIns="0" rIns="0" bIns="0">
            <a:spAutoFit/>
          </a:bodyPr>
          <a:lstStyle>
            <a:lvl1pPr marL="0" indent="0">
              <a:spcBef>
                <a:spcPts val="0"/>
              </a:spcBef>
              <a:buNone/>
              <a:defRPr sz="1400" spc="0" baseline="0">
                <a:solidFill>
                  <a:srgbClr val="43444A"/>
                </a:solidFill>
                <a:latin typeface="Quicksand" pitchFamily="2" charset="0"/>
                <a:cs typeface="Segoe UI" panose="020B0502040204020203" pitchFamily="34" charset="0"/>
              </a:defRPr>
            </a:lvl1pPr>
          </a:lstStyle>
          <a:p>
            <a:pPr lvl="0"/>
            <a:r>
              <a:rPr lang="en-US" dirty="0"/>
              <a:t>Speaker one subtitle text</a:t>
            </a:r>
          </a:p>
        </p:txBody>
      </p:sp>
      <p:sp>
        <p:nvSpPr>
          <p:cNvPr id="50" name="Text Placeholder 4">
            <a:extLst>
              <a:ext uri="{FF2B5EF4-FFF2-40B4-BE49-F238E27FC236}">
                <a16:creationId xmlns:a16="http://schemas.microsoft.com/office/drawing/2014/main" id="{51B86F1B-CC72-4D61-B3C7-3A3A7F1917EA}"/>
              </a:ext>
            </a:extLst>
          </p:cNvPr>
          <p:cNvSpPr>
            <a:spLocks noGrp="1"/>
          </p:cNvSpPr>
          <p:nvPr>
            <p:ph type="body" sz="quarter" idx="16" hasCustomPrompt="1"/>
          </p:nvPr>
        </p:nvSpPr>
        <p:spPr>
          <a:xfrm>
            <a:off x="762989" y="3697765"/>
            <a:ext cx="4075714" cy="246221"/>
          </a:xfrm>
          <a:noFill/>
        </p:spPr>
        <p:txBody>
          <a:bodyPr wrap="square" lIns="0" tIns="0" rIns="0" bIns="0">
            <a:spAutoFit/>
          </a:bodyPr>
          <a:lstStyle>
            <a:lvl1pPr marL="0" indent="0">
              <a:spcBef>
                <a:spcPts val="0"/>
              </a:spcBef>
              <a:buNone/>
              <a:defRPr sz="1600" b="1" spc="0" baseline="0">
                <a:solidFill>
                  <a:srgbClr val="43444A"/>
                </a:solidFill>
                <a:latin typeface="Quicksand" pitchFamily="2" charset="0"/>
                <a:cs typeface="Segoe UI" panose="020B0502040204020203" pitchFamily="34" charset="0"/>
              </a:defRPr>
            </a:lvl1pPr>
          </a:lstStyle>
          <a:p>
            <a:pPr lvl="0"/>
            <a:r>
              <a:rPr lang="en-US" dirty="0"/>
              <a:t>Speaker two name</a:t>
            </a:r>
          </a:p>
        </p:txBody>
      </p:sp>
      <p:sp>
        <p:nvSpPr>
          <p:cNvPr id="51" name="Text Placeholder 4">
            <a:extLst>
              <a:ext uri="{FF2B5EF4-FFF2-40B4-BE49-F238E27FC236}">
                <a16:creationId xmlns:a16="http://schemas.microsoft.com/office/drawing/2014/main" id="{99034E33-EA6D-4423-AA68-C9AE5E141070}"/>
              </a:ext>
            </a:extLst>
          </p:cNvPr>
          <p:cNvSpPr>
            <a:spLocks noGrp="1"/>
          </p:cNvSpPr>
          <p:nvPr>
            <p:ph type="body" sz="quarter" idx="17" hasCustomPrompt="1"/>
          </p:nvPr>
        </p:nvSpPr>
        <p:spPr>
          <a:xfrm>
            <a:off x="762987" y="4005543"/>
            <a:ext cx="4075714" cy="215444"/>
          </a:xfrm>
          <a:noFill/>
        </p:spPr>
        <p:txBody>
          <a:bodyPr wrap="square" lIns="0" tIns="0" rIns="0" bIns="0">
            <a:spAutoFit/>
          </a:bodyPr>
          <a:lstStyle>
            <a:lvl1pPr marL="0" indent="0">
              <a:spcBef>
                <a:spcPts val="0"/>
              </a:spcBef>
              <a:buNone/>
              <a:defRPr sz="1400" spc="0" baseline="0">
                <a:solidFill>
                  <a:srgbClr val="43444A"/>
                </a:solidFill>
                <a:latin typeface="Quicksand" pitchFamily="2" charset="0"/>
                <a:cs typeface="Segoe UI" panose="020B0502040204020203" pitchFamily="34" charset="0"/>
              </a:defRPr>
            </a:lvl1pPr>
          </a:lstStyle>
          <a:p>
            <a:pPr lvl="0"/>
            <a:r>
              <a:rPr lang="en-US" dirty="0"/>
              <a:t>Speaker two subtitle text</a:t>
            </a:r>
          </a:p>
        </p:txBody>
      </p:sp>
      <p:graphicFrame>
        <p:nvGraphicFramePr>
          <p:cNvPr id="54" name="Objeto 53">
            <a:extLst>
              <a:ext uri="{FF2B5EF4-FFF2-40B4-BE49-F238E27FC236}">
                <a16:creationId xmlns:a16="http://schemas.microsoft.com/office/drawing/2014/main" id="{18EE27E7-99E8-4BDD-9250-2EBB1BFE7115}"/>
              </a:ext>
            </a:extLst>
          </p:cNvPr>
          <p:cNvGraphicFramePr>
            <a:graphicFrameLocks noChangeAspect="1"/>
          </p:cNvGraphicFramePr>
          <p:nvPr userDrawn="1">
            <p:extLst>
              <p:ext uri="{D42A27DB-BD31-4B8C-83A1-F6EECF244321}">
                <p14:modId xmlns:p14="http://schemas.microsoft.com/office/powerpoint/2010/main" val="3305420910"/>
              </p:ext>
            </p:extLst>
          </p:nvPr>
        </p:nvGraphicFramePr>
        <p:xfrm>
          <a:off x="4226748" y="-1288548"/>
          <a:ext cx="3716176" cy="3489871"/>
        </p:xfrm>
        <a:graphic>
          <a:graphicData uri="http://schemas.openxmlformats.org/presentationml/2006/ole">
            <mc:AlternateContent xmlns:mc="http://schemas.openxmlformats.org/markup-compatibility/2006">
              <mc:Choice xmlns:v="urn:schemas-microsoft-com:vml" Requires="v">
                <p:oleObj spid="_x0000_s11309" name="CorelDRAW" r:id="rId5" imgW="1486020" imgH="1396161" progId="CorelDraw.Graphic.21">
                  <p:embed/>
                </p:oleObj>
              </mc:Choice>
              <mc:Fallback>
                <p:oleObj name="CorelDRAW" r:id="rId5" imgW="1486020" imgH="1396161" progId="CorelDraw.Graphic.21">
                  <p:embed/>
                  <p:pic>
                    <p:nvPicPr>
                      <p:cNvPr id="7" name="Objeto 6">
                        <a:extLst>
                          <a:ext uri="{FF2B5EF4-FFF2-40B4-BE49-F238E27FC236}">
                            <a16:creationId xmlns:a16="http://schemas.microsoft.com/office/drawing/2014/main" id="{32E413D6-B6AC-40F0-85EC-A2927B20E6EB}"/>
                          </a:ext>
                        </a:extLst>
                      </p:cNvPr>
                      <p:cNvPicPr/>
                      <p:nvPr/>
                    </p:nvPicPr>
                    <p:blipFill>
                      <a:blip r:embed="rId6"/>
                      <a:stretch>
                        <a:fillRect/>
                      </a:stretch>
                    </p:blipFill>
                    <p:spPr>
                      <a:xfrm>
                        <a:off x="4226748" y="-1288548"/>
                        <a:ext cx="3716176" cy="3489871"/>
                      </a:xfrm>
                      <a:prstGeom prst="rect">
                        <a:avLst/>
                      </a:prstGeom>
                    </p:spPr>
                  </p:pic>
                </p:oleObj>
              </mc:Fallback>
            </mc:AlternateContent>
          </a:graphicData>
        </a:graphic>
      </p:graphicFrame>
      <p:sp>
        <p:nvSpPr>
          <p:cNvPr id="56" name="Title 1">
            <a:extLst>
              <a:ext uri="{FF2B5EF4-FFF2-40B4-BE49-F238E27FC236}">
                <a16:creationId xmlns:a16="http://schemas.microsoft.com/office/drawing/2014/main" id="{8761AF01-7317-4FAE-9A1B-666EB08D523C}"/>
              </a:ext>
            </a:extLst>
          </p:cNvPr>
          <p:cNvSpPr txBox="1">
            <a:spLocks/>
          </p:cNvSpPr>
          <p:nvPr userDrawn="1"/>
        </p:nvSpPr>
        <p:spPr>
          <a:xfrm>
            <a:off x="8399659" y="27791"/>
            <a:ext cx="3139223" cy="800219"/>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2800" b="1" kern="1200" cap="none" spc="-50" baseline="0">
                <a:ln w="3175">
                  <a:noFill/>
                </a:ln>
                <a:solidFill>
                  <a:srgbClr val="D6532B"/>
                </a:solidFill>
                <a:effectLst/>
                <a:latin typeface="Quicksand" pitchFamily="2" charset="0"/>
                <a:ea typeface="+mn-ea"/>
                <a:cs typeface="Segoe UI" panose="020B0502040204020203" pitchFamily="34" charset="0"/>
              </a:defRPr>
            </a:lvl1pPr>
          </a:lstStyle>
          <a:p>
            <a:pPr algn="ctr"/>
            <a:br>
              <a:rPr lang="es-ES" sz="2400" dirty="0"/>
            </a:br>
            <a:r>
              <a:rPr lang="es-ES" sz="2800" b="0" i="0" kern="1200" cap="none" spc="-50" baseline="0" dirty="0" err="1">
                <a:ln w="3175">
                  <a:noFill/>
                </a:ln>
                <a:solidFill>
                  <a:srgbClr val="D6532B"/>
                </a:solidFill>
                <a:effectLst/>
                <a:latin typeface="Quicksand" pitchFamily="2" charset="0"/>
                <a:ea typeface="+mn-ea"/>
                <a:cs typeface="Segoe UI" panose="020B0502040204020203" pitchFamily="34" charset="0"/>
              </a:rPr>
              <a:t>Help</a:t>
            </a:r>
            <a:r>
              <a:rPr lang="es-ES" sz="2800" b="0" i="0" kern="1200" cap="none" spc="-50" baseline="0" dirty="0">
                <a:ln w="3175">
                  <a:noFill/>
                </a:ln>
                <a:solidFill>
                  <a:srgbClr val="D6532B"/>
                </a:solidFill>
                <a:effectLst/>
                <a:latin typeface="Quicksand" pitchFamily="2" charset="0"/>
                <a:ea typeface="+mn-ea"/>
                <a:cs typeface="Segoe UI" panose="020B0502040204020203" pitchFamily="34" charset="0"/>
              </a:rPr>
              <a:t> </a:t>
            </a:r>
            <a:r>
              <a:rPr lang="es-ES" sz="2800" b="0" i="0" kern="1200" cap="none" spc="-50" baseline="0" dirty="0" err="1">
                <a:ln w="3175">
                  <a:noFill/>
                </a:ln>
                <a:solidFill>
                  <a:srgbClr val="D6532B"/>
                </a:solidFill>
                <a:effectLst/>
                <a:latin typeface="Quicksand" pitchFamily="2" charset="0"/>
                <a:ea typeface="+mn-ea"/>
                <a:cs typeface="Segoe UI" panose="020B0502040204020203" pitchFamily="34" charset="0"/>
              </a:rPr>
              <a:t>us</a:t>
            </a:r>
            <a:r>
              <a:rPr lang="es-ES" sz="2800" b="0" i="0" kern="1200" cap="none" spc="-50" baseline="0" dirty="0">
                <a:ln w="3175">
                  <a:noFill/>
                </a:ln>
                <a:solidFill>
                  <a:srgbClr val="D6532B"/>
                </a:solidFill>
                <a:effectLst/>
                <a:latin typeface="Quicksand" pitchFamily="2" charset="0"/>
                <a:ea typeface="+mn-ea"/>
                <a:cs typeface="Segoe UI" panose="020B0502040204020203" pitchFamily="34" charset="0"/>
              </a:rPr>
              <a:t> </a:t>
            </a:r>
            <a:r>
              <a:rPr lang="es-ES" sz="2800" b="0" i="0" kern="1200" cap="none" spc="-50" baseline="0" dirty="0" err="1">
                <a:ln w="3175">
                  <a:noFill/>
                </a:ln>
                <a:solidFill>
                  <a:srgbClr val="D6532B"/>
                </a:solidFill>
                <a:effectLst/>
                <a:latin typeface="Quicksand" pitchFamily="2" charset="0"/>
                <a:ea typeface="+mn-ea"/>
                <a:cs typeface="Segoe UI" panose="020B0502040204020203" pitchFamily="34" charset="0"/>
              </a:rPr>
              <a:t>grow</a:t>
            </a:r>
            <a:r>
              <a:rPr lang="es-ES" sz="2800" b="0" i="0" kern="1200" cap="none" spc="-50" baseline="0" dirty="0">
                <a:ln w="3175">
                  <a:noFill/>
                </a:ln>
                <a:solidFill>
                  <a:srgbClr val="D6532B"/>
                </a:solidFill>
                <a:effectLst/>
                <a:latin typeface="Quicksand" pitchFamily="2" charset="0"/>
                <a:ea typeface="+mn-ea"/>
                <a:cs typeface="Segoe UI" panose="020B0502040204020203" pitchFamily="34" charset="0"/>
              </a:rPr>
              <a:t>!</a:t>
            </a:r>
            <a:endParaRPr lang="es-ES" sz="2400" b="1" dirty="0">
              <a:solidFill>
                <a:srgbClr val="D6532B"/>
              </a:solidFill>
            </a:endParaRPr>
          </a:p>
        </p:txBody>
      </p:sp>
      <p:sp>
        <p:nvSpPr>
          <p:cNvPr id="27" name="CuadroTexto 26">
            <a:extLst>
              <a:ext uri="{FF2B5EF4-FFF2-40B4-BE49-F238E27FC236}">
                <a16:creationId xmlns:a16="http://schemas.microsoft.com/office/drawing/2014/main" id="{4ED99285-A992-4D3F-9B0B-7D505E9376C7}"/>
              </a:ext>
            </a:extLst>
          </p:cNvPr>
          <p:cNvSpPr txBox="1"/>
          <p:nvPr userDrawn="1"/>
        </p:nvSpPr>
        <p:spPr>
          <a:xfrm>
            <a:off x="4838701" y="213369"/>
            <a:ext cx="2708599" cy="830997"/>
          </a:xfrm>
          <a:prstGeom prst="rect">
            <a:avLst/>
          </a:prstGeom>
          <a:noFill/>
        </p:spPr>
        <p:txBody>
          <a:bodyPr wrap="square" lIns="0" tIns="0" rIns="0" bIns="0" rtlCol="0">
            <a:spAutoFit/>
          </a:bodyPr>
          <a:lstStyle/>
          <a:p>
            <a:pPr algn="l"/>
            <a:r>
              <a:rPr lang="es-ES" sz="5400" b="1" dirty="0" err="1">
                <a:solidFill>
                  <a:schemeClr val="bg1"/>
                </a:solidFill>
                <a:latin typeface="Quicksand" pitchFamily="2" charset="0"/>
              </a:rPr>
              <a:t>Thanks</a:t>
            </a:r>
            <a:r>
              <a:rPr lang="es-ES" sz="5400" b="1" dirty="0">
                <a:solidFill>
                  <a:schemeClr val="bg1"/>
                </a:solidFill>
                <a:latin typeface="Quicksand" pitchFamily="2" charset="0"/>
              </a:rPr>
              <a:t>!</a:t>
            </a:r>
          </a:p>
        </p:txBody>
      </p:sp>
    </p:spTree>
    <p:extLst>
      <p:ext uri="{BB962C8B-B14F-4D97-AF65-F5344CB8AC3E}">
        <p14:creationId xmlns:p14="http://schemas.microsoft.com/office/powerpoint/2010/main" val="2848544143"/>
      </p:ext>
    </p:extLst>
  </p:cSld>
  <p:clrMapOvr>
    <a:overrideClrMapping bg1="lt1" tx1="dk1" bg2="lt2" tx2="dk2" accent1="accent1" accent2="accent2" accent3="accent3" accent4="accent4" accent5="accent5" accent6="accent6" hlink="hlink" folHlink="folHlink"/>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nodeType="afterEffect">
                                  <p:stCondLst>
                                    <p:cond delay="0"/>
                                  </p:stCondLst>
                                  <p:endCondLst>
                                    <p:cond evt="onNext" delay="0">
                                      <p:tgtEl>
                                        <p:sldTgt/>
                                      </p:tgtEl>
                                    </p:cond>
                                  </p:endCondLst>
                                  <p:childTnLst>
                                    <p:animRot by="43200000">
                                      <p:cBhvr>
                                        <p:cTn id="6" dur="20000" fill="hold"/>
                                        <p:tgtEl>
                                          <p:spTgt spid="5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Image Left - List Righ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4071668" y="2069103"/>
            <a:ext cx="7535115" cy="579518"/>
          </a:xfrm>
        </p:spPr>
        <p:txBody>
          <a:bodyPr lIns="274320" anchor="t"/>
          <a:lstStyle>
            <a:lvl1pPr marL="0" indent="0" algn="l">
              <a:lnSpc>
                <a:spcPct val="150000"/>
              </a:lnSpc>
              <a:buNone/>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p:txBody>
          <a:body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794293" y="1776454"/>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0" y="1776454"/>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574354" y="2069103"/>
            <a:ext cx="2439878" cy="3441056"/>
          </a:xfrm>
        </p:spPr>
        <p:txBody>
          <a:bodyPr anchor="ctr">
            <a:noAutofit/>
          </a:bodyPr>
          <a:lstStyle>
            <a:lvl1pPr marL="0" indent="0" algn="ctr">
              <a:buNone/>
              <a:defRPr sz="1050"/>
            </a:lvl1pPr>
          </a:lstStyle>
          <a:p>
            <a:pPr lvl="0"/>
            <a:r>
              <a:rPr lang="en-US"/>
              <a:t>content</a:t>
            </a:r>
          </a:p>
        </p:txBody>
      </p:sp>
    </p:spTree>
    <p:extLst>
      <p:ext uri="{BB962C8B-B14F-4D97-AF65-F5344CB8AC3E}">
        <p14:creationId xmlns:p14="http://schemas.microsoft.com/office/powerpoint/2010/main" val="23662848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animEffect transition="in" filter="fade">
                                      <p:cBhvr>
                                        <p:cTn id="21"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Image Left - List Righ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4071668" y="2069103"/>
            <a:ext cx="7535115" cy="579518"/>
          </a:xfrm>
        </p:spPr>
        <p:txBody>
          <a:bodyPr lIns="274320" anchor="t"/>
          <a:lstStyle>
            <a:lvl1pPr marL="0" indent="0" algn="l">
              <a:lnSpc>
                <a:spcPct val="150000"/>
              </a:lnSpc>
              <a:buNone/>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p:txBody>
          <a:body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794293" y="1776454"/>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0" y="1776454"/>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9">
            <a:extLst>
              <a:ext uri="{FF2B5EF4-FFF2-40B4-BE49-F238E27FC236}">
                <a16:creationId xmlns:a16="http://schemas.microsoft.com/office/drawing/2014/main" id="{9BD5E06F-7AD1-8645-8492-77AAEE69C746}"/>
              </a:ext>
            </a:extLst>
          </p:cNvPr>
          <p:cNvSpPr>
            <a:spLocks noGrp="1"/>
          </p:cNvSpPr>
          <p:nvPr>
            <p:ph type="body" sz="quarter" idx="14" hasCustomPrompt="1"/>
          </p:nvPr>
        </p:nvSpPr>
        <p:spPr>
          <a:xfrm>
            <a:off x="585217" y="2069103"/>
            <a:ext cx="2896537" cy="579518"/>
          </a:xfrm>
        </p:spPr>
        <p:txBody>
          <a:bodyPr lIns="274320" anchor="t"/>
          <a:lstStyle>
            <a:lvl1pPr marL="0" indent="0" algn="l">
              <a:lnSpc>
                <a:spcPct val="150000"/>
              </a:lnSpc>
              <a:buNone/>
              <a:defRPr/>
            </a:lvl1pPr>
          </a:lstStyle>
          <a:p>
            <a:pPr lvl="0"/>
            <a:r>
              <a:rPr lang="en-US"/>
              <a:t>Click to add text</a:t>
            </a:r>
          </a:p>
        </p:txBody>
      </p:sp>
    </p:spTree>
    <p:extLst>
      <p:ext uri="{BB962C8B-B14F-4D97-AF65-F5344CB8AC3E}">
        <p14:creationId xmlns:p14="http://schemas.microsoft.com/office/powerpoint/2010/main" val="15187497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xEl>
                                              <p:pRg st="0" end="0"/>
                                            </p:txEl>
                                          </p:spTgt>
                                        </p:tgtEl>
                                        <p:attrNameLst>
                                          <p:attrName>style.visibility</p:attrName>
                                        </p:attrNameLst>
                                      </p:cBhvr>
                                      <p:to>
                                        <p:strVal val="visible"/>
                                      </p:to>
                                    </p:set>
                                    <p:animEffect transition="in" filter="fade">
                                      <p:cBhvr>
                                        <p:cTn id="17" dur="500"/>
                                        <p:tgtEl>
                                          <p:spTgt spid="10">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xEl>
                                              <p:pRg st="0" end="0"/>
                                            </p:txEl>
                                          </p:spTgt>
                                        </p:tgtEl>
                                        <p:attrNameLst>
                                          <p:attrName>style.visibility</p:attrName>
                                        </p:attrNameLst>
                                      </p:cBhvr>
                                      <p:to>
                                        <p:strVal val="visible"/>
                                      </p:to>
                                    </p:set>
                                    <p:animEffect transition="in" filter="fade">
                                      <p:cBhvr>
                                        <p:cTn id="22"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7" grpId="0" build="p">
        <p:tmplLst>
          <p:tmpl lvl="1">
            <p:tnLst>
              <p:par>
                <p:cTn presetID="10"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Image Left - List Right - No Animation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4071668" y="1630800"/>
            <a:ext cx="7535115" cy="579518"/>
          </a:xfrm>
        </p:spPr>
        <p:txBody>
          <a:bodyPr lIns="274320" anchor="t"/>
          <a:lstStyle>
            <a:lvl1pPr marL="0" indent="0" algn="l">
              <a:lnSpc>
                <a:spcPct val="150000"/>
              </a:lnSpc>
              <a:buNone/>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p:txBody>
          <a:body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794293" y="1776454"/>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0" y="1776454"/>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9">
            <a:extLst>
              <a:ext uri="{FF2B5EF4-FFF2-40B4-BE49-F238E27FC236}">
                <a16:creationId xmlns:a16="http://schemas.microsoft.com/office/drawing/2014/main" id="{2127F81C-E226-7045-96B4-EA09A1C75B0C}"/>
              </a:ext>
            </a:extLst>
          </p:cNvPr>
          <p:cNvSpPr>
            <a:spLocks noGrp="1"/>
          </p:cNvSpPr>
          <p:nvPr>
            <p:ph type="body" sz="quarter" idx="14" hasCustomPrompt="1"/>
          </p:nvPr>
        </p:nvSpPr>
        <p:spPr>
          <a:xfrm>
            <a:off x="585218" y="1630800"/>
            <a:ext cx="2861368" cy="579518"/>
          </a:xfrm>
        </p:spPr>
        <p:txBody>
          <a:bodyPr lIns="274320" anchor="t"/>
          <a:lstStyle>
            <a:lvl1pPr marL="0" indent="0" algn="l">
              <a:lnSpc>
                <a:spcPct val="150000"/>
              </a:lnSpc>
              <a:buNone/>
              <a:defRPr/>
            </a:lvl1pPr>
          </a:lstStyle>
          <a:p>
            <a:pPr lvl="0"/>
            <a:r>
              <a:rPr lang="en-US"/>
              <a:t>Click to add text</a:t>
            </a:r>
          </a:p>
        </p:txBody>
      </p:sp>
    </p:spTree>
    <p:extLst>
      <p:ext uri="{BB962C8B-B14F-4D97-AF65-F5344CB8AC3E}">
        <p14:creationId xmlns:p14="http://schemas.microsoft.com/office/powerpoint/2010/main" val="199089124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Image Right - List Lef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638355" y="2102816"/>
            <a:ext cx="7332453" cy="579518"/>
          </a:xfrm>
        </p:spPr>
        <p:txBody>
          <a:bodyPr lIns="274320" anchor="t"/>
          <a:lstStyle>
            <a:lvl1pPr marL="0" indent="0" algn="r">
              <a:lnSpc>
                <a:spcPct val="150000"/>
              </a:lnSpc>
              <a:buNone/>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p:txBody>
          <a:body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flipH="1">
            <a:off x="8400151" y="1802333"/>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flipH="1">
            <a:off x="8551653" y="1802333"/>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9238891" y="2092053"/>
            <a:ext cx="2439878" cy="3441056"/>
          </a:xfrm>
        </p:spPr>
        <p:txBody>
          <a:bodyPr anchor="ctr">
            <a:noAutofit/>
          </a:bodyPr>
          <a:lstStyle>
            <a:lvl1pPr marL="0" indent="0" algn="ctr">
              <a:buNone/>
              <a:defRPr sz="1050"/>
            </a:lvl1pPr>
          </a:lstStyle>
          <a:p>
            <a:pPr lvl="0"/>
            <a:r>
              <a:rPr lang="en-US"/>
              <a:t>content</a:t>
            </a:r>
          </a:p>
        </p:txBody>
      </p:sp>
    </p:spTree>
    <p:extLst>
      <p:ext uri="{BB962C8B-B14F-4D97-AF65-F5344CB8AC3E}">
        <p14:creationId xmlns:p14="http://schemas.microsoft.com/office/powerpoint/2010/main" val="5678982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1+#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1+#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animEffect transition="in" filter="fade">
                                      <p:cBhvr>
                                        <p:cTn id="21"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3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2305393"/>
            <a:ext cx="9419208" cy="430887"/>
          </a:xfrm>
        </p:spPr>
        <p:txBody>
          <a:bodyPr lIns="274320" anchor="ctr"/>
          <a:lstStyle>
            <a:lvl1pPr marL="0" indent="0" algn="l">
              <a:buNone/>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p:txBody>
          <a:body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974862"/>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974862"/>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8" name="Text Placeholder 9">
            <a:extLst>
              <a:ext uri="{FF2B5EF4-FFF2-40B4-BE49-F238E27FC236}">
                <a16:creationId xmlns:a16="http://schemas.microsoft.com/office/drawing/2014/main" id="{5E978655-3EF6-B647-9417-5CFD3E2631A8}"/>
              </a:ext>
            </a:extLst>
          </p:cNvPr>
          <p:cNvSpPr>
            <a:spLocks noGrp="1"/>
          </p:cNvSpPr>
          <p:nvPr>
            <p:ph type="body" sz="quarter" idx="15" hasCustomPrompt="1"/>
          </p:nvPr>
        </p:nvSpPr>
        <p:spPr>
          <a:xfrm>
            <a:off x="2187575" y="3624508"/>
            <a:ext cx="9419208" cy="430887"/>
          </a:xfrm>
        </p:spPr>
        <p:txBody>
          <a:bodyPr lIns="274320" anchor="ctr"/>
          <a:lstStyle>
            <a:lvl1pPr marL="0" indent="0" algn="l">
              <a:buNone/>
              <a:defRPr/>
            </a:lvl1pPr>
          </a:lstStyle>
          <a:p>
            <a:pPr lvl="0"/>
            <a:r>
              <a:rPr lang="en-US"/>
              <a:t>Click to add text</a:t>
            </a:r>
          </a:p>
        </p:txBody>
      </p:sp>
      <p:sp>
        <p:nvSpPr>
          <p:cNvPr id="19" name="Rectangle 18">
            <a:extLst>
              <a:ext uri="{FF2B5EF4-FFF2-40B4-BE49-F238E27FC236}">
                <a16:creationId xmlns:a16="http://schemas.microsoft.com/office/drawing/2014/main" id="{C4CDEB42-0C04-994C-82BB-D430A9FFD8ED}"/>
              </a:ext>
            </a:extLst>
          </p:cNvPr>
          <p:cNvSpPr/>
          <p:nvPr userDrawn="1"/>
        </p:nvSpPr>
        <p:spPr bwMode="auto">
          <a:xfrm>
            <a:off x="-1" y="3293977"/>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FC056230-258F-2340-942A-9529B2FE5CF2}"/>
              </a:ext>
            </a:extLst>
          </p:cNvPr>
          <p:cNvSpPr/>
          <p:nvPr userDrawn="1"/>
        </p:nvSpPr>
        <p:spPr bwMode="auto">
          <a:xfrm>
            <a:off x="-1" y="3293977"/>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 Placeholder 9">
            <a:extLst>
              <a:ext uri="{FF2B5EF4-FFF2-40B4-BE49-F238E27FC236}">
                <a16:creationId xmlns:a16="http://schemas.microsoft.com/office/drawing/2014/main" id="{AE85B3C3-829F-9D4D-9617-5250C4DB57FC}"/>
              </a:ext>
            </a:extLst>
          </p:cNvPr>
          <p:cNvSpPr>
            <a:spLocks noGrp="1"/>
          </p:cNvSpPr>
          <p:nvPr>
            <p:ph type="body" sz="quarter" idx="17" hasCustomPrompt="1"/>
          </p:nvPr>
        </p:nvSpPr>
        <p:spPr>
          <a:xfrm>
            <a:off x="2187575" y="4906292"/>
            <a:ext cx="9419208" cy="430887"/>
          </a:xfrm>
        </p:spPr>
        <p:txBody>
          <a:bodyPr lIns="274320" anchor="ctr"/>
          <a:lstStyle>
            <a:lvl1pPr marL="0" indent="0" algn="l">
              <a:buNone/>
              <a:defRPr/>
            </a:lvl1pPr>
          </a:lstStyle>
          <a:p>
            <a:pPr lvl="0"/>
            <a:r>
              <a:rPr lang="en-US"/>
              <a:t>Click to add text</a:t>
            </a:r>
          </a:p>
        </p:txBody>
      </p:sp>
      <p:sp>
        <p:nvSpPr>
          <p:cNvPr id="23" name="Rectangle 22">
            <a:extLst>
              <a:ext uri="{FF2B5EF4-FFF2-40B4-BE49-F238E27FC236}">
                <a16:creationId xmlns:a16="http://schemas.microsoft.com/office/drawing/2014/main" id="{9472401F-8AE6-564F-8EE8-FB26A07D381F}"/>
              </a:ext>
            </a:extLst>
          </p:cNvPr>
          <p:cNvSpPr/>
          <p:nvPr userDrawn="1"/>
        </p:nvSpPr>
        <p:spPr bwMode="auto">
          <a:xfrm>
            <a:off x="-1" y="4575761"/>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16C12800-5114-2742-B96C-5B9080AE6860}"/>
              </a:ext>
            </a:extLst>
          </p:cNvPr>
          <p:cNvSpPr/>
          <p:nvPr userDrawn="1"/>
        </p:nvSpPr>
        <p:spPr bwMode="auto">
          <a:xfrm>
            <a:off x="-1" y="4575761"/>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4" name="Content Placeholder 54">
            <a:extLst>
              <a:ext uri="{FF2B5EF4-FFF2-40B4-BE49-F238E27FC236}">
                <a16:creationId xmlns:a16="http://schemas.microsoft.com/office/drawing/2014/main" id="{8839ABC2-DEC2-2B4F-819C-736E95A31270}"/>
              </a:ext>
            </a:extLst>
          </p:cNvPr>
          <p:cNvSpPr>
            <a:spLocks noGrp="1"/>
          </p:cNvSpPr>
          <p:nvPr>
            <p:ph sz="quarter" idx="34" hasCustomPrompt="1"/>
          </p:nvPr>
        </p:nvSpPr>
        <p:spPr>
          <a:xfrm>
            <a:off x="524814" y="3382751"/>
            <a:ext cx="914400" cy="914400"/>
          </a:xfrm>
        </p:spPr>
        <p:txBody>
          <a:bodyPr anchor="ctr">
            <a:noAutofit/>
          </a:bodyPr>
          <a:lstStyle>
            <a:lvl1pPr marL="0" indent="0" algn="ctr">
              <a:buNone/>
              <a:defRPr sz="1050"/>
            </a:lvl1pPr>
          </a:lstStyle>
          <a:p>
            <a:pPr lvl="0"/>
            <a:r>
              <a:rPr lang="en-US"/>
              <a:t>content</a:t>
            </a:r>
          </a:p>
        </p:txBody>
      </p:sp>
      <p:sp>
        <p:nvSpPr>
          <p:cNvPr id="65" name="Content Placeholder 54">
            <a:extLst>
              <a:ext uri="{FF2B5EF4-FFF2-40B4-BE49-F238E27FC236}">
                <a16:creationId xmlns:a16="http://schemas.microsoft.com/office/drawing/2014/main" id="{0D398B0E-6A11-1D4D-B8AC-055BB1E6AC8B}"/>
              </a:ext>
            </a:extLst>
          </p:cNvPr>
          <p:cNvSpPr>
            <a:spLocks noGrp="1"/>
          </p:cNvSpPr>
          <p:nvPr>
            <p:ph sz="quarter" idx="35" hasCustomPrompt="1"/>
          </p:nvPr>
        </p:nvSpPr>
        <p:spPr>
          <a:xfrm>
            <a:off x="524814" y="4650601"/>
            <a:ext cx="914400" cy="914400"/>
          </a:xfrm>
        </p:spPr>
        <p:txBody>
          <a:bodyPr anchor="ctr">
            <a:noAutofit/>
          </a:bodyPr>
          <a:lstStyle>
            <a:lvl1pPr marL="0" indent="0" algn="ctr">
              <a:buNone/>
              <a:defRPr sz="1050"/>
            </a:lvl1pPr>
          </a:lstStyle>
          <a:p>
            <a:pPr lvl="0"/>
            <a:r>
              <a:rPr lang="en-US"/>
              <a:t>content</a:t>
            </a: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524814" y="2051850"/>
            <a:ext cx="914400" cy="914400"/>
          </a:xfrm>
        </p:spPr>
        <p:txBody>
          <a:bodyPr anchor="ctr">
            <a:noAutofit/>
          </a:bodyPr>
          <a:lstStyle>
            <a:lvl1pPr marL="0" indent="0" algn="ctr">
              <a:buNone/>
              <a:defRPr sz="1050"/>
            </a:lvl1pPr>
          </a:lstStyle>
          <a:p>
            <a:pPr lvl="0"/>
            <a:r>
              <a:rPr lang="en-US"/>
              <a:t>content</a:t>
            </a:r>
          </a:p>
        </p:txBody>
      </p:sp>
    </p:spTree>
    <p:extLst>
      <p:ext uri="{BB962C8B-B14F-4D97-AF65-F5344CB8AC3E}">
        <p14:creationId xmlns:p14="http://schemas.microsoft.com/office/powerpoint/2010/main" val="28973285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19"/>
                                        </p:tgtEl>
                                        <p:attrNameLst>
                                          <p:attrName>style.visibility</p:attrName>
                                        </p:attrNameLst>
                                      </p:cBhvr>
                                      <p:to>
                                        <p:strVal val="visible"/>
                                      </p:to>
                                    </p:set>
                                    <p:anim calcmode="lin" valueType="num">
                                      <p:cBhvr additive="base">
                                        <p:cTn id="24" dur="500" fill="hold"/>
                                        <p:tgtEl>
                                          <p:spTgt spid="19"/>
                                        </p:tgtEl>
                                        <p:attrNameLst>
                                          <p:attrName>ppt_x</p:attrName>
                                        </p:attrNameLst>
                                      </p:cBhvr>
                                      <p:tavLst>
                                        <p:tav tm="0">
                                          <p:val>
                                            <p:strVal val="0-#ppt_w/2"/>
                                          </p:val>
                                        </p:tav>
                                        <p:tav tm="100000">
                                          <p:val>
                                            <p:strVal val="#ppt_x"/>
                                          </p:val>
                                        </p:tav>
                                      </p:tavLst>
                                    </p:anim>
                                    <p:anim calcmode="lin" valueType="num">
                                      <p:cBhvr additive="base">
                                        <p:cTn id="25" dur="500" fill="hold"/>
                                        <p:tgtEl>
                                          <p:spTgt spid="19"/>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20"/>
                                        </p:tgtEl>
                                        <p:attrNameLst>
                                          <p:attrName>style.visibility</p:attrName>
                                        </p:attrNameLst>
                                      </p:cBhvr>
                                      <p:to>
                                        <p:strVal val="visible"/>
                                      </p:to>
                                    </p:set>
                                    <p:anim calcmode="lin" valueType="num">
                                      <p:cBhvr additive="base">
                                        <p:cTn id="28" dur="750" fill="hold"/>
                                        <p:tgtEl>
                                          <p:spTgt spid="20"/>
                                        </p:tgtEl>
                                        <p:attrNameLst>
                                          <p:attrName>ppt_x</p:attrName>
                                        </p:attrNameLst>
                                      </p:cBhvr>
                                      <p:tavLst>
                                        <p:tav tm="0">
                                          <p:val>
                                            <p:strVal val="0-#ppt_w/2"/>
                                          </p:val>
                                        </p:tav>
                                        <p:tav tm="100000">
                                          <p:val>
                                            <p:strVal val="#ppt_x"/>
                                          </p:val>
                                        </p:tav>
                                      </p:tavLst>
                                    </p:anim>
                                    <p:anim calcmode="lin" valueType="num">
                                      <p:cBhvr additive="base">
                                        <p:cTn id="29" dur="750" fill="hold"/>
                                        <p:tgtEl>
                                          <p:spTgt spid="20"/>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64">
                                            <p:txEl>
                                              <p:pRg st="0" end="0"/>
                                            </p:txEl>
                                          </p:spTgt>
                                        </p:tgtEl>
                                        <p:attrNameLst>
                                          <p:attrName>style.visibility</p:attrName>
                                        </p:attrNameLst>
                                      </p:cBhvr>
                                      <p:to>
                                        <p:strVal val="visible"/>
                                      </p:to>
                                    </p:set>
                                    <p:animEffect transition="in" filter="fade">
                                      <p:cBhvr>
                                        <p:cTn id="33" dur="500"/>
                                        <p:tgtEl>
                                          <p:spTgt spid="64">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8">
                                            <p:txEl>
                                              <p:pRg st="0" end="0"/>
                                            </p:txEl>
                                          </p:spTgt>
                                        </p:tgtEl>
                                        <p:attrNameLst>
                                          <p:attrName>style.visibility</p:attrName>
                                        </p:attrNameLst>
                                      </p:cBhvr>
                                      <p:to>
                                        <p:strVal val="visible"/>
                                      </p:to>
                                    </p:set>
                                    <p:animEffect transition="in" filter="fade">
                                      <p:cBhvr>
                                        <p:cTn id="36" dur="500"/>
                                        <p:tgtEl>
                                          <p:spTgt spid="18">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23"/>
                                        </p:tgtEl>
                                        <p:attrNameLst>
                                          <p:attrName>style.visibility</p:attrName>
                                        </p:attrNameLst>
                                      </p:cBhvr>
                                      <p:to>
                                        <p:strVal val="visible"/>
                                      </p:to>
                                    </p:set>
                                    <p:anim calcmode="lin" valueType="num">
                                      <p:cBhvr additive="base">
                                        <p:cTn id="41" dur="500" fill="hold"/>
                                        <p:tgtEl>
                                          <p:spTgt spid="23"/>
                                        </p:tgtEl>
                                        <p:attrNameLst>
                                          <p:attrName>ppt_x</p:attrName>
                                        </p:attrNameLst>
                                      </p:cBhvr>
                                      <p:tavLst>
                                        <p:tav tm="0">
                                          <p:val>
                                            <p:strVal val="0-#ppt_w/2"/>
                                          </p:val>
                                        </p:tav>
                                        <p:tav tm="100000">
                                          <p:val>
                                            <p:strVal val="#ppt_x"/>
                                          </p:val>
                                        </p:tav>
                                      </p:tavLst>
                                    </p:anim>
                                    <p:anim calcmode="lin" valueType="num">
                                      <p:cBhvr additive="base">
                                        <p:cTn id="42" dur="500" fill="hold"/>
                                        <p:tgtEl>
                                          <p:spTgt spid="23"/>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24"/>
                                        </p:tgtEl>
                                        <p:attrNameLst>
                                          <p:attrName>style.visibility</p:attrName>
                                        </p:attrNameLst>
                                      </p:cBhvr>
                                      <p:to>
                                        <p:strVal val="visible"/>
                                      </p:to>
                                    </p:set>
                                    <p:anim calcmode="lin" valueType="num">
                                      <p:cBhvr additive="base">
                                        <p:cTn id="45" dur="750" fill="hold"/>
                                        <p:tgtEl>
                                          <p:spTgt spid="24"/>
                                        </p:tgtEl>
                                        <p:attrNameLst>
                                          <p:attrName>ppt_x</p:attrName>
                                        </p:attrNameLst>
                                      </p:cBhvr>
                                      <p:tavLst>
                                        <p:tav tm="0">
                                          <p:val>
                                            <p:strVal val="0-#ppt_w/2"/>
                                          </p:val>
                                        </p:tav>
                                        <p:tav tm="100000">
                                          <p:val>
                                            <p:strVal val="#ppt_x"/>
                                          </p:val>
                                        </p:tav>
                                      </p:tavLst>
                                    </p:anim>
                                    <p:anim calcmode="lin" valueType="num">
                                      <p:cBhvr additive="base">
                                        <p:cTn id="46" dur="750" fill="hold"/>
                                        <p:tgtEl>
                                          <p:spTgt spid="24"/>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65">
                                            <p:txEl>
                                              <p:pRg st="0" end="0"/>
                                            </p:txEl>
                                          </p:spTgt>
                                        </p:tgtEl>
                                        <p:attrNameLst>
                                          <p:attrName>style.visibility</p:attrName>
                                        </p:attrNameLst>
                                      </p:cBhvr>
                                      <p:to>
                                        <p:strVal val="visible"/>
                                      </p:to>
                                    </p:set>
                                    <p:animEffect transition="in" filter="fade">
                                      <p:cBhvr>
                                        <p:cTn id="50" dur="500"/>
                                        <p:tgtEl>
                                          <p:spTgt spid="65">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2">
                                            <p:txEl>
                                              <p:pRg st="0" end="0"/>
                                            </p:txEl>
                                          </p:spTgt>
                                        </p:tgtEl>
                                        <p:attrNameLst>
                                          <p:attrName>style.visibility</p:attrName>
                                        </p:attrNameLst>
                                      </p:cBhvr>
                                      <p:to>
                                        <p:strVal val="visible"/>
                                      </p:to>
                                    </p:set>
                                    <p:animEffect transition="in" filter="fade">
                                      <p:cBhvr>
                                        <p:cTn id="53" dur="500"/>
                                        <p:tgtEl>
                                          <p:spTgt spid="2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18" grpId="0" build="p">
        <p:tmplLst>
          <p:tmpl lvl="1">
            <p:tnLst>
              <p:par>
                <p:cTn presetID="10" presetClass="entr" presetSubtype="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animBg="1"/>
      <p:bldP spid="20" grpId="0" animBg="1"/>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3" grpId="0" animBg="1"/>
      <p:bldP spid="24" grpId="0" animBg="1"/>
      <p:bldP spid="64" grpId="0" build="p">
        <p:tmplLst>
          <p:tmpl lvl="1">
            <p:tnLst>
              <p:par>
                <p:cTn presetID="10" presetClass="entr" presetSubtype="0" fill="hold" nodeType="afterEffect">
                  <p:stCondLst>
                    <p:cond delay="0"/>
                  </p:stCondLst>
                  <p:childTnLst>
                    <p:set>
                      <p:cBhvr>
                        <p:cTn dur="1" fill="hold">
                          <p:stCondLst>
                            <p:cond delay="0"/>
                          </p:stCondLst>
                        </p:cTn>
                        <p:tgtEl>
                          <p:spTgt spid="64"/>
                        </p:tgtEl>
                        <p:attrNameLst>
                          <p:attrName>style.visibility</p:attrName>
                        </p:attrNameLst>
                      </p:cBhvr>
                      <p:to>
                        <p:strVal val="visible"/>
                      </p:to>
                    </p:set>
                    <p:animEffect transition="in" filter="fade">
                      <p:cBhvr>
                        <p:cTn dur="500"/>
                        <p:tgtEl>
                          <p:spTgt spid="64"/>
                        </p:tgtEl>
                      </p:cBhvr>
                    </p:animEffect>
                  </p:childTnLst>
                </p:cTn>
              </p:par>
            </p:tnLst>
          </p:tmpl>
        </p:tmplLst>
      </p:bldP>
      <p:bldP spid="65" grpId="0" build="p">
        <p:tmplLst>
          <p:tmpl lvl="1">
            <p:tnLst>
              <p:par>
                <p:cTn presetID="10" presetClass="entr" presetSubtype="0" fill="hold" nodeType="afterEffect">
                  <p:stCondLst>
                    <p:cond delay="0"/>
                  </p:stCondLst>
                  <p:childTnLst>
                    <p:set>
                      <p:cBhvr>
                        <p:cTn dur="1" fill="hold">
                          <p:stCondLst>
                            <p:cond delay="0"/>
                          </p:stCondLst>
                        </p:cTn>
                        <p:tgtEl>
                          <p:spTgt spid="65"/>
                        </p:tgtEl>
                        <p:attrNameLst>
                          <p:attrName>style.visibility</p:attrName>
                        </p:attrNameLst>
                      </p:cBhvr>
                      <p:to>
                        <p:strVal val="visible"/>
                      </p:to>
                    </p:set>
                    <p:animEffect transition="in" filter="fade">
                      <p:cBhvr>
                        <p:cTn dur="500"/>
                        <p:tgtEl>
                          <p:spTgt spid="65"/>
                        </p:tgtEl>
                      </p:cBhvr>
                    </p:animEffect>
                  </p:childTnLst>
                </p:cTn>
              </p:par>
            </p:tnLst>
          </p:tmpl>
        </p:tmplLst>
      </p:bldP>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4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1911962"/>
            <a:ext cx="9419208" cy="430887"/>
          </a:xfrm>
        </p:spPr>
        <p:txBody>
          <a:bodyPr lIns="274320" anchor="ctr"/>
          <a:lstStyle>
            <a:lvl1pPr marL="0" indent="0" algn="l">
              <a:buNone/>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p:txBody>
          <a:body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708414"/>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708414"/>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 Placeholder 9">
            <a:extLst>
              <a:ext uri="{FF2B5EF4-FFF2-40B4-BE49-F238E27FC236}">
                <a16:creationId xmlns:a16="http://schemas.microsoft.com/office/drawing/2014/main" id="{54B9CF78-A186-D445-9293-DB69239F7C3B}"/>
              </a:ext>
            </a:extLst>
          </p:cNvPr>
          <p:cNvSpPr>
            <a:spLocks noGrp="1"/>
          </p:cNvSpPr>
          <p:nvPr>
            <p:ph type="body" sz="quarter" idx="20" hasCustomPrompt="1"/>
          </p:nvPr>
        </p:nvSpPr>
        <p:spPr>
          <a:xfrm>
            <a:off x="2173694" y="2964357"/>
            <a:ext cx="9419208" cy="430887"/>
          </a:xfrm>
        </p:spPr>
        <p:txBody>
          <a:bodyPr lIns="274320" anchor="ctr"/>
          <a:lstStyle>
            <a:lvl1pPr marL="0" indent="0" algn="l">
              <a:buNone/>
              <a:defRPr/>
            </a:lvl1pPr>
          </a:lstStyle>
          <a:p>
            <a:pPr lvl="0"/>
            <a:r>
              <a:rPr lang="en-US"/>
              <a:t>Click to add text</a:t>
            </a:r>
          </a:p>
        </p:txBody>
      </p:sp>
      <p:sp>
        <p:nvSpPr>
          <p:cNvPr id="30" name="Rectangle 29">
            <a:extLst>
              <a:ext uri="{FF2B5EF4-FFF2-40B4-BE49-F238E27FC236}">
                <a16:creationId xmlns:a16="http://schemas.microsoft.com/office/drawing/2014/main" id="{B410D8D3-85A2-B64C-8408-7D796D18CCBE}"/>
              </a:ext>
            </a:extLst>
          </p:cNvPr>
          <p:cNvSpPr/>
          <p:nvPr userDrawn="1"/>
        </p:nvSpPr>
        <p:spPr bwMode="auto">
          <a:xfrm>
            <a:off x="-13882" y="2760809"/>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5837222B-CE0A-5A4F-B112-13E6FAF0ACA7}"/>
              </a:ext>
            </a:extLst>
          </p:cNvPr>
          <p:cNvSpPr/>
          <p:nvPr userDrawn="1"/>
        </p:nvSpPr>
        <p:spPr bwMode="auto">
          <a:xfrm>
            <a:off x="-13882" y="2760809"/>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 Placeholder 9">
            <a:extLst>
              <a:ext uri="{FF2B5EF4-FFF2-40B4-BE49-F238E27FC236}">
                <a16:creationId xmlns:a16="http://schemas.microsoft.com/office/drawing/2014/main" id="{A94A1737-6C13-254B-81C7-AE1A183586D9}"/>
              </a:ext>
            </a:extLst>
          </p:cNvPr>
          <p:cNvSpPr>
            <a:spLocks noGrp="1"/>
          </p:cNvSpPr>
          <p:nvPr>
            <p:ph type="body" sz="quarter" idx="22" hasCustomPrompt="1"/>
          </p:nvPr>
        </p:nvSpPr>
        <p:spPr>
          <a:xfrm>
            <a:off x="2173694" y="4016752"/>
            <a:ext cx="9419208" cy="430887"/>
          </a:xfrm>
        </p:spPr>
        <p:txBody>
          <a:bodyPr lIns="274320" anchor="ctr"/>
          <a:lstStyle>
            <a:lvl1pPr marL="0" indent="0" algn="l">
              <a:buNone/>
              <a:defRPr/>
            </a:lvl1pPr>
          </a:lstStyle>
          <a:p>
            <a:pPr lvl="0"/>
            <a:r>
              <a:rPr lang="en-US"/>
              <a:t>Click to add text</a:t>
            </a:r>
          </a:p>
        </p:txBody>
      </p:sp>
      <p:sp>
        <p:nvSpPr>
          <p:cNvPr id="34" name="Rectangle 33">
            <a:extLst>
              <a:ext uri="{FF2B5EF4-FFF2-40B4-BE49-F238E27FC236}">
                <a16:creationId xmlns:a16="http://schemas.microsoft.com/office/drawing/2014/main" id="{9D3F92D6-00CD-D440-A6C8-E7B5C9FC5F18}"/>
              </a:ext>
            </a:extLst>
          </p:cNvPr>
          <p:cNvSpPr/>
          <p:nvPr userDrawn="1"/>
        </p:nvSpPr>
        <p:spPr bwMode="auto">
          <a:xfrm>
            <a:off x="-13882" y="3813204"/>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2CD3FC8B-DA32-6947-BC78-5E97FCB0F35A}"/>
              </a:ext>
            </a:extLst>
          </p:cNvPr>
          <p:cNvSpPr/>
          <p:nvPr userDrawn="1"/>
        </p:nvSpPr>
        <p:spPr bwMode="auto">
          <a:xfrm>
            <a:off x="-13882" y="3813204"/>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7" name="Text Placeholder 9">
            <a:extLst>
              <a:ext uri="{FF2B5EF4-FFF2-40B4-BE49-F238E27FC236}">
                <a16:creationId xmlns:a16="http://schemas.microsoft.com/office/drawing/2014/main" id="{7E4DE122-B7D9-E24C-9C45-BB9068A10572}"/>
              </a:ext>
            </a:extLst>
          </p:cNvPr>
          <p:cNvSpPr>
            <a:spLocks noGrp="1"/>
          </p:cNvSpPr>
          <p:nvPr>
            <p:ph type="body" sz="quarter" idx="24" hasCustomPrompt="1"/>
          </p:nvPr>
        </p:nvSpPr>
        <p:spPr>
          <a:xfrm>
            <a:off x="2173694" y="5069147"/>
            <a:ext cx="9419208" cy="430887"/>
          </a:xfrm>
        </p:spPr>
        <p:txBody>
          <a:bodyPr lIns="274320" anchor="ctr"/>
          <a:lstStyle>
            <a:lvl1pPr marL="0" indent="0" algn="l">
              <a:buNone/>
              <a:defRPr/>
            </a:lvl1pPr>
          </a:lstStyle>
          <a:p>
            <a:pPr lvl="0"/>
            <a:r>
              <a:rPr lang="en-US"/>
              <a:t>Click to add text</a:t>
            </a:r>
          </a:p>
        </p:txBody>
      </p:sp>
      <p:sp>
        <p:nvSpPr>
          <p:cNvPr id="38" name="Rectangle 37">
            <a:extLst>
              <a:ext uri="{FF2B5EF4-FFF2-40B4-BE49-F238E27FC236}">
                <a16:creationId xmlns:a16="http://schemas.microsoft.com/office/drawing/2014/main" id="{6C309DA8-D206-7347-A135-B6D3722260E4}"/>
              </a:ext>
            </a:extLst>
          </p:cNvPr>
          <p:cNvSpPr/>
          <p:nvPr userDrawn="1"/>
        </p:nvSpPr>
        <p:spPr bwMode="auto">
          <a:xfrm>
            <a:off x="-13882" y="4865599"/>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A68936C0-EEED-1C4F-8276-54E23EBD9F29}"/>
              </a:ext>
            </a:extLst>
          </p:cNvPr>
          <p:cNvSpPr/>
          <p:nvPr userDrawn="1"/>
        </p:nvSpPr>
        <p:spPr bwMode="auto">
          <a:xfrm>
            <a:off x="-13882" y="4865599"/>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5" name="Content Placeholder 54">
            <a:extLst>
              <a:ext uri="{FF2B5EF4-FFF2-40B4-BE49-F238E27FC236}">
                <a16:creationId xmlns:a16="http://schemas.microsoft.com/office/drawing/2014/main" id="{7898A2ED-BC39-B843-A550-85D30D1D8C08}"/>
              </a:ext>
            </a:extLst>
          </p:cNvPr>
          <p:cNvSpPr>
            <a:spLocks noGrp="1"/>
          </p:cNvSpPr>
          <p:nvPr>
            <p:ph sz="quarter" idx="28" hasCustomPrompt="1"/>
          </p:nvPr>
        </p:nvSpPr>
        <p:spPr>
          <a:xfrm>
            <a:off x="528636" y="1668572"/>
            <a:ext cx="914400" cy="914400"/>
          </a:xfrm>
        </p:spPr>
        <p:txBody>
          <a:bodyPr anchor="ctr">
            <a:noAutofit/>
          </a:bodyPr>
          <a:lstStyle>
            <a:lvl1pPr marL="0" indent="0" algn="ctr">
              <a:buNone/>
              <a:defRPr sz="1050"/>
            </a:lvl1pPr>
          </a:lstStyle>
          <a:p>
            <a:pPr lvl="0"/>
            <a:r>
              <a:rPr lang="en-US"/>
              <a:t>content</a:t>
            </a:r>
          </a:p>
        </p:txBody>
      </p:sp>
      <p:sp>
        <p:nvSpPr>
          <p:cNvPr id="46" name="Content Placeholder 54">
            <a:extLst>
              <a:ext uri="{FF2B5EF4-FFF2-40B4-BE49-F238E27FC236}">
                <a16:creationId xmlns:a16="http://schemas.microsoft.com/office/drawing/2014/main" id="{0D238331-AD41-AE4B-BE6A-B0207517ACD9}"/>
              </a:ext>
            </a:extLst>
          </p:cNvPr>
          <p:cNvSpPr>
            <a:spLocks noGrp="1"/>
          </p:cNvSpPr>
          <p:nvPr>
            <p:ph sz="quarter" idx="29" hasCustomPrompt="1"/>
          </p:nvPr>
        </p:nvSpPr>
        <p:spPr>
          <a:xfrm>
            <a:off x="514755" y="2722600"/>
            <a:ext cx="914400" cy="914400"/>
          </a:xfrm>
        </p:spPr>
        <p:txBody>
          <a:bodyPr anchor="ctr">
            <a:noAutofit/>
          </a:bodyPr>
          <a:lstStyle>
            <a:lvl1pPr marL="0" indent="0" algn="ctr">
              <a:buNone/>
              <a:defRPr sz="1050"/>
            </a:lvl1pPr>
          </a:lstStyle>
          <a:p>
            <a:pPr lvl="0"/>
            <a:r>
              <a:rPr lang="en-US"/>
              <a:t>content</a:t>
            </a:r>
          </a:p>
        </p:txBody>
      </p:sp>
      <p:sp>
        <p:nvSpPr>
          <p:cNvPr id="47" name="Content Placeholder 54">
            <a:extLst>
              <a:ext uri="{FF2B5EF4-FFF2-40B4-BE49-F238E27FC236}">
                <a16:creationId xmlns:a16="http://schemas.microsoft.com/office/drawing/2014/main" id="{DE0149F6-AC1B-CA41-80F6-85B331D2A88B}"/>
              </a:ext>
            </a:extLst>
          </p:cNvPr>
          <p:cNvSpPr>
            <a:spLocks noGrp="1"/>
          </p:cNvSpPr>
          <p:nvPr>
            <p:ph sz="quarter" idx="30" hasCustomPrompt="1"/>
          </p:nvPr>
        </p:nvSpPr>
        <p:spPr>
          <a:xfrm>
            <a:off x="514755" y="3774995"/>
            <a:ext cx="914400" cy="914400"/>
          </a:xfrm>
        </p:spPr>
        <p:txBody>
          <a:bodyPr anchor="ctr">
            <a:noAutofit/>
          </a:bodyPr>
          <a:lstStyle>
            <a:lvl1pPr marL="0" indent="0" algn="ctr">
              <a:buNone/>
              <a:defRPr sz="1050"/>
            </a:lvl1pPr>
          </a:lstStyle>
          <a:p>
            <a:pPr lvl="0"/>
            <a:r>
              <a:rPr lang="en-US"/>
              <a:t>content</a:t>
            </a:r>
          </a:p>
        </p:txBody>
      </p:sp>
      <p:sp>
        <p:nvSpPr>
          <p:cNvPr id="48" name="Content Placeholder 54">
            <a:extLst>
              <a:ext uri="{FF2B5EF4-FFF2-40B4-BE49-F238E27FC236}">
                <a16:creationId xmlns:a16="http://schemas.microsoft.com/office/drawing/2014/main" id="{6D9A9725-6ED0-594B-BB7D-8527CEFED7ED}"/>
              </a:ext>
            </a:extLst>
          </p:cNvPr>
          <p:cNvSpPr>
            <a:spLocks noGrp="1"/>
          </p:cNvSpPr>
          <p:nvPr>
            <p:ph sz="quarter" idx="31" hasCustomPrompt="1"/>
          </p:nvPr>
        </p:nvSpPr>
        <p:spPr>
          <a:xfrm>
            <a:off x="528636" y="4827390"/>
            <a:ext cx="914400" cy="914400"/>
          </a:xfrm>
        </p:spPr>
        <p:txBody>
          <a:bodyPr anchor="ctr">
            <a:noAutofit/>
          </a:bodyPr>
          <a:lstStyle>
            <a:lvl1pPr marL="0" indent="0" algn="ctr">
              <a:buNone/>
              <a:defRPr sz="1050"/>
            </a:lvl1pPr>
          </a:lstStyle>
          <a:p>
            <a:pPr lvl="0"/>
            <a:r>
              <a:rPr lang="en-US"/>
              <a:t>content</a:t>
            </a:r>
          </a:p>
        </p:txBody>
      </p:sp>
    </p:spTree>
    <p:extLst>
      <p:ext uri="{BB962C8B-B14F-4D97-AF65-F5344CB8AC3E}">
        <p14:creationId xmlns:p14="http://schemas.microsoft.com/office/powerpoint/2010/main" val="21038649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45">
                                            <p:txEl>
                                              <p:pRg st="0" end="0"/>
                                            </p:txEl>
                                          </p:spTgt>
                                        </p:tgtEl>
                                        <p:attrNameLst>
                                          <p:attrName>style.visibility</p:attrName>
                                        </p:attrNameLst>
                                      </p:cBhvr>
                                      <p:to>
                                        <p:strVal val="visible"/>
                                      </p:to>
                                    </p:set>
                                    <p:animEffect transition="in" filter="fade">
                                      <p:cBhvr>
                                        <p:cTn id="16" dur="500"/>
                                        <p:tgtEl>
                                          <p:spTgt spid="45">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cBhvr additive="base">
                                        <p:cTn id="24" dur="500" fill="hold"/>
                                        <p:tgtEl>
                                          <p:spTgt spid="30"/>
                                        </p:tgtEl>
                                        <p:attrNameLst>
                                          <p:attrName>ppt_x</p:attrName>
                                        </p:attrNameLst>
                                      </p:cBhvr>
                                      <p:tavLst>
                                        <p:tav tm="0">
                                          <p:val>
                                            <p:strVal val="0-#ppt_w/2"/>
                                          </p:val>
                                        </p:tav>
                                        <p:tav tm="100000">
                                          <p:val>
                                            <p:strVal val="#ppt_x"/>
                                          </p:val>
                                        </p:tav>
                                      </p:tavLst>
                                    </p:anim>
                                    <p:anim calcmode="lin" valueType="num">
                                      <p:cBhvr additive="base">
                                        <p:cTn id="25" dur="500" fill="hold"/>
                                        <p:tgtEl>
                                          <p:spTgt spid="30"/>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anim calcmode="lin" valueType="num">
                                      <p:cBhvr additive="base">
                                        <p:cTn id="28" dur="750" fill="hold"/>
                                        <p:tgtEl>
                                          <p:spTgt spid="31"/>
                                        </p:tgtEl>
                                        <p:attrNameLst>
                                          <p:attrName>ppt_x</p:attrName>
                                        </p:attrNameLst>
                                      </p:cBhvr>
                                      <p:tavLst>
                                        <p:tav tm="0">
                                          <p:val>
                                            <p:strVal val="0-#ppt_w/2"/>
                                          </p:val>
                                        </p:tav>
                                        <p:tav tm="100000">
                                          <p:val>
                                            <p:strVal val="#ppt_x"/>
                                          </p:val>
                                        </p:tav>
                                      </p:tavLst>
                                    </p:anim>
                                    <p:anim calcmode="lin" valueType="num">
                                      <p:cBhvr additive="base">
                                        <p:cTn id="29" dur="750" fill="hold"/>
                                        <p:tgtEl>
                                          <p:spTgt spid="31"/>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46">
                                            <p:txEl>
                                              <p:pRg st="0" end="0"/>
                                            </p:txEl>
                                          </p:spTgt>
                                        </p:tgtEl>
                                        <p:attrNameLst>
                                          <p:attrName>style.visibility</p:attrName>
                                        </p:attrNameLst>
                                      </p:cBhvr>
                                      <p:to>
                                        <p:strVal val="visible"/>
                                      </p:to>
                                    </p:set>
                                    <p:animEffect transition="in" filter="fade">
                                      <p:cBhvr>
                                        <p:cTn id="33" dur="500"/>
                                        <p:tgtEl>
                                          <p:spTgt spid="46">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6">
                                            <p:txEl>
                                              <p:pRg st="0" end="0"/>
                                            </p:txEl>
                                          </p:spTgt>
                                        </p:tgtEl>
                                        <p:attrNameLst>
                                          <p:attrName>style.visibility</p:attrName>
                                        </p:attrNameLst>
                                      </p:cBhvr>
                                      <p:to>
                                        <p:strVal val="visible"/>
                                      </p:to>
                                    </p:set>
                                    <p:animEffect transition="in" filter="fade">
                                      <p:cBhvr>
                                        <p:cTn id="36" dur="500"/>
                                        <p:tgtEl>
                                          <p:spTgt spid="26">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34"/>
                                        </p:tgtEl>
                                        <p:attrNameLst>
                                          <p:attrName>style.visibility</p:attrName>
                                        </p:attrNameLst>
                                      </p:cBhvr>
                                      <p:to>
                                        <p:strVal val="visible"/>
                                      </p:to>
                                    </p:set>
                                    <p:anim calcmode="lin" valueType="num">
                                      <p:cBhvr additive="base">
                                        <p:cTn id="41" dur="500" fill="hold"/>
                                        <p:tgtEl>
                                          <p:spTgt spid="34"/>
                                        </p:tgtEl>
                                        <p:attrNameLst>
                                          <p:attrName>ppt_x</p:attrName>
                                        </p:attrNameLst>
                                      </p:cBhvr>
                                      <p:tavLst>
                                        <p:tav tm="0">
                                          <p:val>
                                            <p:strVal val="0-#ppt_w/2"/>
                                          </p:val>
                                        </p:tav>
                                        <p:tav tm="100000">
                                          <p:val>
                                            <p:strVal val="#ppt_x"/>
                                          </p:val>
                                        </p:tav>
                                      </p:tavLst>
                                    </p:anim>
                                    <p:anim calcmode="lin" valueType="num">
                                      <p:cBhvr additive="base">
                                        <p:cTn id="42" dur="500" fill="hold"/>
                                        <p:tgtEl>
                                          <p:spTgt spid="34"/>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anim calcmode="lin" valueType="num">
                                      <p:cBhvr additive="base">
                                        <p:cTn id="45" dur="750" fill="hold"/>
                                        <p:tgtEl>
                                          <p:spTgt spid="35"/>
                                        </p:tgtEl>
                                        <p:attrNameLst>
                                          <p:attrName>ppt_x</p:attrName>
                                        </p:attrNameLst>
                                      </p:cBhvr>
                                      <p:tavLst>
                                        <p:tav tm="0">
                                          <p:val>
                                            <p:strVal val="0-#ppt_w/2"/>
                                          </p:val>
                                        </p:tav>
                                        <p:tav tm="100000">
                                          <p:val>
                                            <p:strVal val="#ppt_x"/>
                                          </p:val>
                                        </p:tav>
                                      </p:tavLst>
                                    </p:anim>
                                    <p:anim calcmode="lin" valueType="num">
                                      <p:cBhvr additive="base">
                                        <p:cTn id="46" dur="750" fill="hold"/>
                                        <p:tgtEl>
                                          <p:spTgt spid="35"/>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47">
                                            <p:txEl>
                                              <p:pRg st="0" end="0"/>
                                            </p:txEl>
                                          </p:spTgt>
                                        </p:tgtEl>
                                        <p:attrNameLst>
                                          <p:attrName>style.visibility</p:attrName>
                                        </p:attrNameLst>
                                      </p:cBhvr>
                                      <p:to>
                                        <p:strVal val="visible"/>
                                      </p:to>
                                    </p:set>
                                    <p:animEffect transition="in" filter="fade">
                                      <p:cBhvr>
                                        <p:cTn id="50" dur="500"/>
                                        <p:tgtEl>
                                          <p:spTgt spid="47">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3">
                                            <p:txEl>
                                              <p:pRg st="0" end="0"/>
                                            </p:txEl>
                                          </p:spTgt>
                                        </p:tgtEl>
                                        <p:attrNameLst>
                                          <p:attrName>style.visibility</p:attrName>
                                        </p:attrNameLst>
                                      </p:cBhvr>
                                      <p:to>
                                        <p:strVal val="visible"/>
                                      </p:to>
                                    </p:set>
                                    <p:animEffect transition="in" filter="fade">
                                      <p:cBhvr>
                                        <p:cTn id="53" dur="500"/>
                                        <p:tgtEl>
                                          <p:spTgt spid="33">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8" fill="hold" grpId="0" nodeType="clickEffect">
                                  <p:stCondLst>
                                    <p:cond delay="0"/>
                                  </p:stCondLst>
                                  <p:childTnLst>
                                    <p:set>
                                      <p:cBhvr>
                                        <p:cTn id="57" dur="1" fill="hold">
                                          <p:stCondLst>
                                            <p:cond delay="0"/>
                                          </p:stCondLst>
                                        </p:cTn>
                                        <p:tgtEl>
                                          <p:spTgt spid="38"/>
                                        </p:tgtEl>
                                        <p:attrNameLst>
                                          <p:attrName>style.visibility</p:attrName>
                                        </p:attrNameLst>
                                      </p:cBhvr>
                                      <p:to>
                                        <p:strVal val="visible"/>
                                      </p:to>
                                    </p:set>
                                    <p:anim calcmode="lin" valueType="num">
                                      <p:cBhvr additive="base">
                                        <p:cTn id="58" dur="500" fill="hold"/>
                                        <p:tgtEl>
                                          <p:spTgt spid="38"/>
                                        </p:tgtEl>
                                        <p:attrNameLst>
                                          <p:attrName>ppt_x</p:attrName>
                                        </p:attrNameLst>
                                      </p:cBhvr>
                                      <p:tavLst>
                                        <p:tav tm="0">
                                          <p:val>
                                            <p:strVal val="0-#ppt_w/2"/>
                                          </p:val>
                                        </p:tav>
                                        <p:tav tm="100000">
                                          <p:val>
                                            <p:strVal val="#ppt_x"/>
                                          </p:val>
                                        </p:tav>
                                      </p:tavLst>
                                    </p:anim>
                                    <p:anim calcmode="lin" valueType="num">
                                      <p:cBhvr additive="base">
                                        <p:cTn id="59" dur="500" fill="hold"/>
                                        <p:tgtEl>
                                          <p:spTgt spid="38"/>
                                        </p:tgtEl>
                                        <p:attrNameLst>
                                          <p:attrName>ppt_y</p:attrName>
                                        </p:attrNameLst>
                                      </p:cBhvr>
                                      <p:tavLst>
                                        <p:tav tm="0">
                                          <p:val>
                                            <p:strVal val="#ppt_y"/>
                                          </p:val>
                                        </p:tav>
                                        <p:tav tm="100000">
                                          <p:val>
                                            <p:strVal val="#ppt_y"/>
                                          </p:val>
                                        </p:tav>
                                      </p:tavLst>
                                    </p:anim>
                                  </p:childTnLst>
                                </p:cTn>
                              </p:par>
                              <p:par>
                                <p:cTn id="60" presetID="2" presetClass="entr" presetSubtype="8" fill="hold" grpId="0" nodeType="withEffect">
                                  <p:stCondLst>
                                    <p:cond delay="0"/>
                                  </p:stCondLst>
                                  <p:childTnLst>
                                    <p:set>
                                      <p:cBhvr>
                                        <p:cTn id="61" dur="1" fill="hold">
                                          <p:stCondLst>
                                            <p:cond delay="0"/>
                                          </p:stCondLst>
                                        </p:cTn>
                                        <p:tgtEl>
                                          <p:spTgt spid="39"/>
                                        </p:tgtEl>
                                        <p:attrNameLst>
                                          <p:attrName>style.visibility</p:attrName>
                                        </p:attrNameLst>
                                      </p:cBhvr>
                                      <p:to>
                                        <p:strVal val="visible"/>
                                      </p:to>
                                    </p:set>
                                    <p:anim calcmode="lin" valueType="num">
                                      <p:cBhvr additive="base">
                                        <p:cTn id="62" dur="750" fill="hold"/>
                                        <p:tgtEl>
                                          <p:spTgt spid="39"/>
                                        </p:tgtEl>
                                        <p:attrNameLst>
                                          <p:attrName>ppt_x</p:attrName>
                                        </p:attrNameLst>
                                      </p:cBhvr>
                                      <p:tavLst>
                                        <p:tav tm="0">
                                          <p:val>
                                            <p:strVal val="0-#ppt_w/2"/>
                                          </p:val>
                                        </p:tav>
                                        <p:tav tm="100000">
                                          <p:val>
                                            <p:strVal val="#ppt_x"/>
                                          </p:val>
                                        </p:tav>
                                      </p:tavLst>
                                    </p:anim>
                                    <p:anim calcmode="lin" valueType="num">
                                      <p:cBhvr additive="base">
                                        <p:cTn id="63" dur="750" fill="hold"/>
                                        <p:tgtEl>
                                          <p:spTgt spid="39"/>
                                        </p:tgtEl>
                                        <p:attrNameLst>
                                          <p:attrName>ppt_y</p:attrName>
                                        </p:attrNameLst>
                                      </p:cBhvr>
                                      <p:tavLst>
                                        <p:tav tm="0">
                                          <p:val>
                                            <p:strVal val="#ppt_y"/>
                                          </p:val>
                                        </p:tav>
                                        <p:tav tm="100000">
                                          <p:val>
                                            <p:strVal val="#ppt_y"/>
                                          </p:val>
                                        </p:tav>
                                      </p:tavLst>
                                    </p:anim>
                                  </p:childTnLst>
                                </p:cTn>
                              </p:par>
                            </p:childTnLst>
                          </p:cTn>
                        </p:par>
                        <p:par>
                          <p:cTn id="64" fill="hold">
                            <p:stCondLst>
                              <p:cond delay="750"/>
                            </p:stCondLst>
                            <p:childTnLst>
                              <p:par>
                                <p:cTn id="65" presetID="10" presetClass="entr" presetSubtype="0" fill="hold" grpId="0" nodeType="afterEffect">
                                  <p:stCondLst>
                                    <p:cond delay="0"/>
                                  </p:stCondLst>
                                  <p:childTnLst>
                                    <p:set>
                                      <p:cBhvr>
                                        <p:cTn id="66" dur="1" fill="hold">
                                          <p:stCondLst>
                                            <p:cond delay="0"/>
                                          </p:stCondLst>
                                        </p:cTn>
                                        <p:tgtEl>
                                          <p:spTgt spid="48">
                                            <p:txEl>
                                              <p:pRg st="0" end="0"/>
                                            </p:txEl>
                                          </p:spTgt>
                                        </p:tgtEl>
                                        <p:attrNameLst>
                                          <p:attrName>style.visibility</p:attrName>
                                        </p:attrNameLst>
                                      </p:cBhvr>
                                      <p:to>
                                        <p:strVal val="visible"/>
                                      </p:to>
                                    </p:set>
                                    <p:animEffect transition="in" filter="fade">
                                      <p:cBhvr>
                                        <p:cTn id="67" dur="500"/>
                                        <p:tgtEl>
                                          <p:spTgt spid="48">
                                            <p:txEl>
                                              <p:pRg st="0" end="0"/>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7">
                                            <p:txEl>
                                              <p:pRg st="0" end="0"/>
                                            </p:txEl>
                                          </p:spTgt>
                                        </p:tgtEl>
                                        <p:attrNameLst>
                                          <p:attrName>style.visibility</p:attrName>
                                        </p:attrNameLst>
                                      </p:cBhvr>
                                      <p:to>
                                        <p:strVal val="visible"/>
                                      </p:to>
                                    </p:set>
                                    <p:animEffect transition="in" filter="fade">
                                      <p:cBhvr>
                                        <p:cTn id="70" dur="500"/>
                                        <p:tgtEl>
                                          <p:spTgt spid="3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26" grpId="0" build="p">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30" grpId="0" animBg="1"/>
      <p:bldP spid="31" grpId="0" animBg="1"/>
      <p:bldP spid="33" grpId="0" build="p">
        <p:tmplLst>
          <p:tmpl lvl="1">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animBg="1"/>
      <p:bldP spid="35" grpId="0" animBg="1"/>
      <p:bldP spid="37" grpId="0" build="p">
        <p:tmplLst>
          <p:tmpl lvl="1">
            <p:tnLst>
              <p:par>
                <p:cT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animBg="1"/>
      <p:bldP spid="39" grpId="0" animBg="1"/>
      <p:bldP spid="45" grpId="0" build="p">
        <p:tmplLst>
          <p:tmpl lvl="1">
            <p:tnLst>
              <p:par>
                <p:cTn presetID="10" presetClass="entr" presetSubtype="0" fill="hold" nodeType="afterEffect">
                  <p:stCondLst>
                    <p:cond delay="0"/>
                  </p:stCondLst>
                  <p:childTnLst>
                    <p:set>
                      <p:cBhvr>
                        <p:cTn dur="1" fill="hold">
                          <p:stCondLst>
                            <p:cond delay="0"/>
                          </p:stCondLst>
                        </p:cTn>
                        <p:tgtEl>
                          <p:spTgt spid="45"/>
                        </p:tgtEl>
                        <p:attrNameLst>
                          <p:attrName>style.visibility</p:attrName>
                        </p:attrNameLst>
                      </p:cBhvr>
                      <p:to>
                        <p:strVal val="visible"/>
                      </p:to>
                    </p:set>
                    <p:animEffect transition="in" filter="fade">
                      <p:cBhvr>
                        <p:cTn dur="500"/>
                        <p:tgtEl>
                          <p:spTgt spid="45"/>
                        </p:tgtEl>
                      </p:cBhvr>
                    </p:animEffect>
                  </p:childTnLst>
                </p:cTn>
              </p:par>
            </p:tnLst>
          </p:tmpl>
        </p:tmplLst>
      </p:bldP>
      <p:bldP spid="46" grpId="0" build="p">
        <p:tmplLst>
          <p:tmpl lvl="1">
            <p:tnLst>
              <p:par>
                <p:cTn presetID="10" presetClass="entr" presetSubtype="0" fill="hold" nodeType="afterEffect">
                  <p:stCondLst>
                    <p:cond delay="0"/>
                  </p:stCondLst>
                  <p:childTnLst>
                    <p:set>
                      <p:cBhvr>
                        <p:cTn dur="1" fill="hold">
                          <p:stCondLst>
                            <p:cond delay="0"/>
                          </p:stCondLst>
                        </p:cTn>
                        <p:tgtEl>
                          <p:spTgt spid="46"/>
                        </p:tgtEl>
                        <p:attrNameLst>
                          <p:attrName>style.visibility</p:attrName>
                        </p:attrNameLst>
                      </p:cBhvr>
                      <p:to>
                        <p:strVal val="visible"/>
                      </p:to>
                    </p:set>
                    <p:animEffect transition="in" filter="fade">
                      <p:cBhvr>
                        <p:cTn dur="500"/>
                        <p:tgtEl>
                          <p:spTgt spid="46"/>
                        </p:tgtEl>
                      </p:cBhvr>
                    </p:animEffect>
                  </p:childTnLst>
                </p:cTn>
              </p:par>
            </p:tnLst>
          </p:tmpl>
        </p:tmplLst>
      </p:bldP>
      <p:bldP spid="47" grpId="0" build="p">
        <p:tmplLst>
          <p:tmpl lvl="1">
            <p:tnLst>
              <p:par>
                <p:cTn presetID="10" presetClass="entr" presetSubtype="0" fill="hold" nodeType="afterEffect">
                  <p:stCondLst>
                    <p:cond delay="0"/>
                  </p:stCondLst>
                  <p:childTnLst>
                    <p:set>
                      <p:cBhvr>
                        <p:cTn dur="1" fill="hold">
                          <p:stCondLst>
                            <p:cond delay="0"/>
                          </p:stCondLst>
                        </p:cTn>
                        <p:tgtEl>
                          <p:spTgt spid="47"/>
                        </p:tgtEl>
                        <p:attrNameLst>
                          <p:attrName>style.visibility</p:attrName>
                        </p:attrNameLst>
                      </p:cBhvr>
                      <p:to>
                        <p:strVal val="visible"/>
                      </p:to>
                    </p:set>
                    <p:animEffect transition="in" filter="fade">
                      <p:cBhvr>
                        <p:cTn dur="500"/>
                        <p:tgtEl>
                          <p:spTgt spid="47"/>
                        </p:tgtEl>
                      </p:cBhvr>
                    </p:animEffect>
                  </p:childTnLst>
                </p:cTn>
              </p:par>
            </p:tnLst>
          </p:tmpl>
        </p:tmplLst>
      </p:bldP>
      <p:bldP spid="48" grpId="0" build="p">
        <p:tmplLst>
          <p:tmpl lvl="1">
            <p:tnLst>
              <p:par>
                <p:cTn presetID="10" presetClass="entr" presetSubtype="0" fill="hold" nodeType="afterEffect">
                  <p:stCondLst>
                    <p:cond delay="0"/>
                  </p:stCondLst>
                  <p:childTnLst>
                    <p:set>
                      <p:cBhvr>
                        <p:cTn dur="1" fill="hold">
                          <p:stCondLst>
                            <p:cond delay="0"/>
                          </p:stCondLst>
                        </p:cTn>
                        <p:tgtEl>
                          <p:spTgt spid="48"/>
                        </p:tgtEl>
                        <p:attrNameLst>
                          <p:attrName>style.visibility</p:attrName>
                        </p:attrNameLst>
                      </p:cBhvr>
                      <p:to>
                        <p:strVal val="visible"/>
                      </p:to>
                    </p:set>
                    <p:animEffect transition="in" filter="fade">
                      <p:cBhvr>
                        <p:cTn dur="500"/>
                        <p:tgtEl>
                          <p:spTgt spid="48"/>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5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1479235"/>
            <a:ext cx="9419208" cy="430887"/>
          </a:xfrm>
        </p:spPr>
        <p:txBody>
          <a:bodyPr lIns="274320" anchor="ctr"/>
          <a:lstStyle>
            <a:lvl1pPr marL="0" indent="0" algn="l">
              <a:buNone/>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p:txBody>
          <a:body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27568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27568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 Placeholder 9">
            <a:extLst>
              <a:ext uri="{FF2B5EF4-FFF2-40B4-BE49-F238E27FC236}">
                <a16:creationId xmlns:a16="http://schemas.microsoft.com/office/drawing/2014/main" id="{54B9CF78-A186-D445-9293-DB69239F7C3B}"/>
              </a:ext>
            </a:extLst>
          </p:cNvPr>
          <p:cNvSpPr>
            <a:spLocks noGrp="1"/>
          </p:cNvSpPr>
          <p:nvPr>
            <p:ph type="body" sz="quarter" idx="20" hasCustomPrompt="1"/>
          </p:nvPr>
        </p:nvSpPr>
        <p:spPr>
          <a:xfrm>
            <a:off x="2173694" y="2531630"/>
            <a:ext cx="9419208" cy="430887"/>
          </a:xfrm>
        </p:spPr>
        <p:txBody>
          <a:bodyPr lIns="274320" anchor="ctr"/>
          <a:lstStyle>
            <a:lvl1pPr marL="0" indent="0" algn="l">
              <a:buNone/>
              <a:defRPr/>
            </a:lvl1pPr>
          </a:lstStyle>
          <a:p>
            <a:pPr lvl="0"/>
            <a:r>
              <a:rPr lang="en-US"/>
              <a:t>Click to add text</a:t>
            </a:r>
          </a:p>
        </p:txBody>
      </p:sp>
      <p:sp>
        <p:nvSpPr>
          <p:cNvPr id="30" name="Rectangle 29">
            <a:extLst>
              <a:ext uri="{FF2B5EF4-FFF2-40B4-BE49-F238E27FC236}">
                <a16:creationId xmlns:a16="http://schemas.microsoft.com/office/drawing/2014/main" id="{B410D8D3-85A2-B64C-8408-7D796D18CCBE}"/>
              </a:ext>
            </a:extLst>
          </p:cNvPr>
          <p:cNvSpPr/>
          <p:nvPr userDrawn="1"/>
        </p:nvSpPr>
        <p:spPr bwMode="auto">
          <a:xfrm>
            <a:off x="-13882" y="2328082"/>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5837222B-CE0A-5A4F-B112-13E6FAF0ACA7}"/>
              </a:ext>
            </a:extLst>
          </p:cNvPr>
          <p:cNvSpPr/>
          <p:nvPr userDrawn="1"/>
        </p:nvSpPr>
        <p:spPr bwMode="auto">
          <a:xfrm>
            <a:off x="-13882" y="2328082"/>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 Placeholder 9">
            <a:extLst>
              <a:ext uri="{FF2B5EF4-FFF2-40B4-BE49-F238E27FC236}">
                <a16:creationId xmlns:a16="http://schemas.microsoft.com/office/drawing/2014/main" id="{A94A1737-6C13-254B-81C7-AE1A183586D9}"/>
              </a:ext>
            </a:extLst>
          </p:cNvPr>
          <p:cNvSpPr>
            <a:spLocks noGrp="1"/>
          </p:cNvSpPr>
          <p:nvPr>
            <p:ph type="body" sz="quarter" idx="22" hasCustomPrompt="1"/>
          </p:nvPr>
        </p:nvSpPr>
        <p:spPr>
          <a:xfrm>
            <a:off x="2173694" y="3584025"/>
            <a:ext cx="9419208" cy="430887"/>
          </a:xfrm>
        </p:spPr>
        <p:txBody>
          <a:bodyPr lIns="274320" anchor="ctr"/>
          <a:lstStyle>
            <a:lvl1pPr marL="0" indent="0" algn="l">
              <a:buNone/>
              <a:defRPr/>
            </a:lvl1pPr>
          </a:lstStyle>
          <a:p>
            <a:pPr lvl="0"/>
            <a:r>
              <a:rPr lang="en-US"/>
              <a:t>Click to add text</a:t>
            </a:r>
          </a:p>
        </p:txBody>
      </p:sp>
      <p:sp>
        <p:nvSpPr>
          <p:cNvPr id="34" name="Rectangle 33">
            <a:extLst>
              <a:ext uri="{FF2B5EF4-FFF2-40B4-BE49-F238E27FC236}">
                <a16:creationId xmlns:a16="http://schemas.microsoft.com/office/drawing/2014/main" id="{9D3F92D6-00CD-D440-A6C8-E7B5C9FC5F18}"/>
              </a:ext>
            </a:extLst>
          </p:cNvPr>
          <p:cNvSpPr/>
          <p:nvPr userDrawn="1"/>
        </p:nvSpPr>
        <p:spPr bwMode="auto">
          <a:xfrm>
            <a:off x="-13882" y="338047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2CD3FC8B-DA32-6947-BC78-5E97FCB0F35A}"/>
              </a:ext>
            </a:extLst>
          </p:cNvPr>
          <p:cNvSpPr/>
          <p:nvPr userDrawn="1"/>
        </p:nvSpPr>
        <p:spPr bwMode="auto">
          <a:xfrm>
            <a:off x="-13882" y="338047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7" name="Text Placeholder 9">
            <a:extLst>
              <a:ext uri="{FF2B5EF4-FFF2-40B4-BE49-F238E27FC236}">
                <a16:creationId xmlns:a16="http://schemas.microsoft.com/office/drawing/2014/main" id="{7E4DE122-B7D9-E24C-9C45-BB9068A10572}"/>
              </a:ext>
            </a:extLst>
          </p:cNvPr>
          <p:cNvSpPr>
            <a:spLocks noGrp="1"/>
          </p:cNvSpPr>
          <p:nvPr>
            <p:ph type="body" sz="quarter" idx="24" hasCustomPrompt="1"/>
          </p:nvPr>
        </p:nvSpPr>
        <p:spPr>
          <a:xfrm>
            <a:off x="2173694" y="4636420"/>
            <a:ext cx="9419208" cy="430887"/>
          </a:xfrm>
        </p:spPr>
        <p:txBody>
          <a:bodyPr lIns="274320" anchor="ctr"/>
          <a:lstStyle>
            <a:lvl1pPr marL="0" indent="0" algn="l">
              <a:buNone/>
              <a:defRPr/>
            </a:lvl1pPr>
          </a:lstStyle>
          <a:p>
            <a:pPr lvl="0"/>
            <a:r>
              <a:rPr lang="en-US"/>
              <a:t>Click to add text</a:t>
            </a:r>
          </a:p>
        </p:txBody>
      </p:sp>
      <p:sp>
        <p:nvSpPr>
          <p:cNvPr id="38" name="Rectangle 37">
            <a:extLst>
              <a:ext uri="{FF2B5EF4-FFF2-40B4-BE49-F238E27FC236}">
                <a16:creationId xmlns:a16="http://schemas.microsoft.com/office/drawing/2014/main" id="{6C309DA8-D206-7347-A135-B6D3722260E4}"/>
              </a:ext>
            </a:extLst>
          </p:cNvPr>
          <p:cNvSpPr/>
          <p:nvPr userDrawn="1"/>
        </p:nvSpPr>
        <p:spPr bwMode="auto">
          <a:xfrm>
            <a:off x="-13882" y="4432872"/>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A68936C0-EEED-1C4F-8276-54E23EBD9F29}"/>
              </a:ext>
            </a:extLst>
          </p:cNvPr>
          <p:cNvSpPr/>
          <p:nvPr userDrawn="1"/>
        </p:nvSpPr>
        <p:spPr bwMode="auto">
          <a:xfrm>
            <a:off x="-13882" y="4432872"/>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Text Placeholder 9">
            <a:extLst>
              <a:ext uri="{FF2B5EF4-FFF2-40B4-BE49-F238E27FC236}">
                <a16:creationId xmlns:a16="http://schemas.microsoft.com/office/drawing/2014/main" id="{C71748D1-F059-1543-A6CA-B1FA05354CFC}"/>
              </a:ext>
            </a:extLst>
          </p:cNvPr>
          <p:cNvSpPr>
            <a:spLocks noGrp="1"/>
          </p:cNvSpPr>
          <p:nvPr>
            <p:ph type="body" sz="quarter" idx="28" hasCustomPrompt="1"/>
          </p:nvPr>
        </p:nvSpPr>
        <p:spPr>
          <a:xfrm>
            <a:off x="2173694" y="5694285"/>
            <a:ext cx="9419208" cy="430887"/>
          </a:xfrm>
        </p:spPr>
        <p:txBody>
          <a:bodyPr lIns="274320" anchor="ctr"/>
          <a:lstStyle>
            <a:lvl1pPr marL="0" indent="0" algn="l">
              <a:buNone/>
              <a:defRPr/>
            </a:lvl1pPr>
          </a:lstStyle>
          <a:p>
            <a:pPr lvl="0"/>
            <a:r>
              <a:rPr lang="en-US"/>
              <a:t>Click to add text</a:t>
            </a:r>
          </a:p>
        </p:txBody>
      </p:sp>
      <p:sp>
        <p:nvSpPr>
          <p:cNvPr id="21" name="Rectangle 20">
            <a:extLst>
              <a:ext uri="{FF2B5EF4-FFF2-40B4-BE49-F238E27FC236}">
                <a16:creationId xmlns:a16="http://schemas.microsoft.com/office/drawing/2014/main" id="{1AEB8D59-47DA-6849-A0FA-9AAB4F9EA41A}"/>
              </a:ext>
            </a:extLst>
          </p:cNvPr>
          <p:cNvSpPr/>
          <p:nvPr userDrawn="1"/>
        </p:nvSpPr>
        <p:spPr bwMode="auto">
          <a:xfrm>
            <a:off x="-13882" y="549073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a:extLst>
              <a:ext uri="{FF2B5EF4-FFF2-40B4-BE49-F238E27FC236}">
                <a16:creationId xmlns:a16="http://schemas.microsoft.com/office/drawing/2014/main" id="{BB6CDEA1-4537-7240-9574-90F4D15E037D}"/>
              </a:ext>
            </a:extLst>
          </p:cNvPr>
          <p:cNvSpPr/>
          <p:nvPr userDrawn="1"/>
        </p:nvSpPr>
        <p:spPr bwMode="auto">
          <a:xfrm>
            <a:off x="-13882" y="549073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 name="Content Placeholder 54">
            <a:extLst>
              <a:ext uri="{FF2B5EF4-FFF2-40B4-BE49-F238E27FC236}">
                <a16:creationId xmlns:a16="http://schemas.microsoft.com/office/drawing/2014/main" id="{00691BC6-2734-5447-AF2B-AD3F0A2E177C}"/>
              </a:ext>
            </a:extLst>
          </p:cNvPr>
          <p:cNvSpPr>
            <a:spLocks noGrp="1"/>
          </p:cNvSpPr>
          <p:nvPr>
            <p:ph sz="quarter" idx="29" hasCustomPrompt="1"/>
          </p:nvPr>
        </p:nvSpPr>
        <p:spPr>
          <a:xfrm>
            <a:off x="514755" y="1237478"/>
            <a:ext cx="914400" cy="914400"/>
          </a:xfrm>
        </p:spPr>
        <p:txBody>
          <a:bodyPr anchor="ctr">
            <a:noAutofit/>
          </a:bodyPr>
          <a:lstStyle>
            <a:lvl1pPr marL="0" indent="0" algn="ctr">
              <a:buNone/>
              <a:defRPr sz="1050"/>
            </a:lvl1pPr>
          </a:lstStyle>
          <a:p>
            <a:pPr lvl="0"/>
            <a:r>
              <a:rPr lang="en-US"/>
              <a:t>content</a:t>
            </a:r>
          </a:p>
        </p:txBody>
      </p:sp>
      <p:sp>
        <p:nvSpPr>
          <p:cNvPr id="25" name="Content Placeholder 54">
            <a:extLst>
              <a:ext uri="{FF2B5EF4-FFF2-40B4-BE49-F238E27FC236}">
                <a16:creationId xmlns:a16="http://schemas.microsoft.com/office/drawing/2014/main" id="{0261FCE4-0153-AA41-8A4B-7E891905315E}"/>
              </a:ext>
            </a:extLst>
          </p:cNvPr>
          <p:cNvSpPr>
            <a:spLocks noGrp="1"/>
          </p:cNvSpPr>
          <p:nvPr>
            <p:ph sz="quarter" idx="30" hasCustomPrompt="1"/>
          </p:nvPr>
        </p:nvSpPr>
        <p:spPr>
          <a:xfrm>
            <a:off x="514755" y="2291577"/>
            <a:ext cx="914400" cy="914400"/>
          </a:xfrm>
        </p:spPr>
        <p:txBody>
          <a:bodyPr anchor="ctr">
            <a:noAutofit/>
          </a:bodyPr>
          <a:lstStyle>
            <a:lvl1pPr marL="0" indent="0" algn="ctr">
              <a:buNone/>
              <a:defRPr sz="1050"/>
            </a:lvl1pPr>
          </a:lstStyle>
          <a:p>
            <a:pPr lvl="0"/>
            <a:r>
              <a:rPr lang="en-US"/>
              <a:t>content</a:t>
            </a:r>
          </a:p>
        </p:txBody>
      </p:sp>
      <p:sp>
        <p:nvSpPr>
          <p:cNvPr id="27" name="Content Placeholder 54">
            <a:extLst>
              <a:ext uri="{FF2B5EF4-FFF2-40B4-BE49-F238E27FC236}">
                <a16:creationId xmlns:a16="http://schemas.microsoft.com/office/drawing/2014/main" id="{10F51166-450A-3046-BA60-836128B08EF0}"/>
              </a:ext>
            </a:extLst>
          </p:cNvPr>
          <p:cNvSpPr>
            <a:spLocks noGrp="1"/>
          </p:cNvSpPr>
          <p:nvPr>
            <p:ph sz="quarter" idx="31" hasCustomPrompt="1"/>
          </p:nvPr>
        </p:nvSpPr>
        <p:spPr>
          <a:xfrm>
            <a:off x="514755" y="3346061"/>
            <a:ext cx="914400" cy="914400"/>
          </a:xfrm>
        </p:spPr>
        <p:txBody>
          <a:bodyPr anchor="ctr">
            <a:noAutofit/>
          </a:bodyPr>
          <a:lstStyle>
            <a:lvl1pPr marL="0" indent="0" algn="ctr">
              <a:buNone/>
              <a:defRPr sz="1050"/>
            </a:lvl1pPr>
          </a:lstStyle>
          <a:p>
            <a:pPr lvl="0"/>
            <a:r>
              <a:rPr lang="en-US"/>
              <a:t>content</a:t>
            </a:r>
          </a:p>
        </p:txBody>
      </p:sp>
      <p:sp>
        <p:nvSpPr>
          <p:cNvPr id="28" name="Content Placeholder 54">
            <a:extLst>
              <a:ext uri="{FF2B5EF4-FFF2-40B4-BE49-F238E27FC236}">
                <a16:creationId xmlns:a16="http://schemas.microsoft.com/office/drawing/2014/main" id="{F4AF0A26-9E61-7C45-9AA7-32AC517B7259}"/>
              </a:ext>
            </a:extLst>
          </p:cNvPr>
          <p:cNvSpPr>
            <a:spLocks noGrp="1"/>
          </p:cNvSpPr>
          <p:nvPr>
            <p:ph sz="quarter" idx="32" hasCustomPrompt="1"/>
          </p:nvPr>
        </p:nvSpPr>
        <p:spPr>
          <a:xfrm>
            <a:off x="528636" y="4397550"/>
            <a:ext cx="914400" cy="914400"/>
          </a:xfrm>
        </p:spPr>
        <p:txBody>
          <a:bodyPr anchor="ctr">
            <a:noAutofit/>
          </a:bodyPr>
          <a:lstStyle>
            <a:lvl1pPr marL="0" indent="0" algn="ctr">
              <a:buNone/>
              <a:defRPr sz="1050"/>
            </a:lvl1pPr>
          </a:lstStyle>
          <a:p>
            <a:pPr lvl="0"/>
            <a:r>
              <a:rPr lang="en-US"/>
              <a:t>content</a:t>
            </a:r>
          </a:p>
        </p:txBody>
      </p:sp>
      <p:sp>
        <p:nvSpPr>
          <p:cNvPr id="29" name="Content Placeholder 54">
            <a:extLst>
              <a:ext uri="{FF2B5EF4-FFF2-40B4-BE49-F238E27FC236}">
                <a16:creationId xmlns:a16="http://schemas.microsoft.com/office/drawing/2014/main" id="{0D90AC19-C147-F14C-BD66-E80B3BE898B6}"/>
              </a:ext>
            </a:extLst>
          </p:cNvPr>
          <p:cNvSpPr>
            <a:spLocks noGrp="1"/>
          </p:cNvSpPr>
          <p:nvPr>
            <p:ph sz="quarter" idx="33" hasCustomPrompt="1"/>
          </p:nvPr>
        </p:nvSpPr>
        <p:spPr>
          <a:xfrm>
            <a:off x="528636" y="5452064"/>
            <a:ext cx="914400" cy="914400"/>
          </a:xfrm>
        </p:spPr>
        <p:txBody>
          <a:bodyPr anchor="ctr">
            <a:noAutofit/>
          </a:bodyPr>
          <a:lstStyle>
            <a:lvl1pPr marL="0" indent="0" algn="ctr">
              <a:buNone/>
              <a:defRPr sz="1050"/>
            </a:lvl1pPr>
          </a:lstStyle>
          <a:p>
            <a:pPr lvl="0"/>
            <a:r>
              <a:rPr lang="en-US"/>
              <a:t>content</a:t>
            </a:r>
          </a:p>
        </p:txBody>
      </p:sp>
    </p:spTree>
    <p:extLst>
      <p:ext uri="{BB962C8B-B14F-4D97-AF65-F5344CB8AC3E}">
        <p14:creationId xmlns:p14="http://schemas.microsoft.com/office/powerpoint/2010/main" val="14619519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24">
                                            <p:txEl>
                                              <p:pRg st="0" end="0"/>
                                            </p:txEl>
                                          </p:spTgt>
                                        </p:tgtEl>
                                        <p:attrNameLst>
                                          <p:attrName>style.visibility</p:attrName>
                                        </p:attrNameLst>
                                      </p:cBhvr>
                                      <p:to>
                                        <p:strVal val="visible"/>
                                      </p:to>
                                    </p:set>
                                    <p:animEffect transition="in" filter="fade">
                                      <p:cBhvr>
                                        <p:cTn id="16" dur="500"/>
                                        <p:tgtEl>
                                          <p:spTgt spid="24">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cBhvr additive="base">
                                        <p:cTn id="24" dur="500" fill="hold"/>
                                        <p:tgtEl>
                                          <p:spTgt spid="30"/>
                                        </p:tgtEl>
                                        <p:attrNameLst>
                                          <p:attrName>ppt_x</p:attrName>
                                        </p:attrNameLst>
                                      </p:cBhvr>
                                      <p:tavLst>
                                        <p:tav tm="0">
                                          <p:val>
                                            <p:strVal val="0-#ppt_w/2"/>
                                          </p:val>
                                        </p:tav>
                                        <p:tav tm="100000">
                                          <p:val>
                                            <p:strVal val="#ppt_x"/>
                                          </p:val>
                                        </p:tav>
                                      </p:tavLst>
                                    </p:anim>
                                    <p:anim calcmode="lin" valueType="num">
                                      <p:cBhvr additive="base">
                                        <p:cTn id="25" dur="500" fill="hold"/>
                                        <p:tgtEl>
                                          <p:spTgt spid="30"/>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anim calcmode="lin" valueType="num">
                                      <p:cBhvr additive="base">
                                        <p:cTn id="28" dur="750" fill="hold"/>
                                        <p:tgtEl>
                                          <p:spTgt spid="31"/>
                                        </p:tgtEl>
                                        <p:attrNameLst>
                                          <p:attrName>ppt_x</p:attrName>
                                        </p:attrNameLst>
                                      </p:cBhvr>
                                      <p:tavLst>
                                        <p:tav tm="0">
                                          <p:val>
                                            <p:strVal val="0-#ppt_w/2"/>
                                          </p:val>
                                        </p:tav>
                                        <p:tav tm="100000">
                                          <p:val>
                                            <p:strVal val="#ppt_x"/>
                                          </p:val>
                                        </p:tav>
                                      </p:tavLst>
                                    </p:anim>
                                    <p:anim calcmode="lin" valueType="num">
                                      <p:cBhvr additive="base">
                                        <p:cTn id="29" dur="750" fill="hold"/>
                                        <p:tgtEl>
                                          <p:spTgt spid="31"/>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25">
                                            <p:txEl>
                                              <p:pRg st="0" end="0"/>
                                            </p:txEl>
                                          </p:spTgt>
                                        </p:tgtEl>
                                        <p:attrNameLst>
                                          <p:attrName>style.visibility</p:attrName>
                                        </p:attrNameLst>
                                      </p:cBhvr>
                                      <p:to>
                                        <p:strVal val="visible"/>
                                      </p:to>
                                    </p:set>
                                    <p:animEffect transition="in" filter="fade">
                                      <p:cBhvr>
                                        <p:cTn id="33" dur="500"/>
                                        <p:tgtEl>
                                          <p:spTgt spid="25">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6">
                                            <p:txEl>
                                              <p:pRg st="0" end="0"/>
                                            </p:txEl>
                                          </p:spTgt>
                                        </p:tgtEl>
                                        <p:attrNameLst>
                                          <p:attrName>style.visibility</p:attrName>
                                        </p:attrNameLst>
                                      </p:cBhvr>
                                      <p:to>
                                        <p:strVal val="visible"/>
                                      </p:to>
                                    </p:set>
                                    <p:animEffect transition="in" filter="fade">
                                      <p:cBhvr>
                                        <p:cTn id="36" dur="500"/>
                                        <p:tgtEl>
                                          <p:spTgt spid="26">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34"/>
                                        </p:tgtEl>
                                        <p:attrNameLst>
                                          <p:attrName>style.visibility</p:attrName>
                                        </p:attrNameLst>
                                      </p:cBhvr>
                                      <p:to>
                                        <p:strVal val="visible"/>
                                      </p:to>
                                    </p:set>
                                    <p:anim calcmode="lin" valueType="num">
                                      <p:cBhvr additive="base">
                                        <p:cTn id="41" dur="500" fill="hold"/>
                                        <p:tgtEl>
                                          <p:spTgt spid="34"/>
                                        </p:tgtEl>
                                        <p:attrNameLst>
                                          <p:attrName>ppt_x</p:attrName>
                                        </p:attrNameLst>
                                      </p:cBhvr>
                                      <p:tavLst>
                                        <p:tav tm="0">
                                          <p:val>
                                            <p:strVal val="0-#ppt_w/2"/>
                                          </p:val>
                                        </p:tav>
                                        <p:tav tm="100000">
                                          <p:val>
                                            <p:strVal val="#ppt_x"/>
                                          </p:val>
                                        </p:tav>
                                      </p:tavLst>
                                    </p:anim>
                                    <p:anim calcmode="lin" valueType="num">
                                      <p:cBhvr additive="base">
                                        <p:cTn id="42" dur="500" fill="hold"/>
                                        <p:tgtEl>
                                          <p:spTgt spid="34"/>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anim calcmode="lin" valueType="num">
                                      <p:cBhvr additive="base">
                                        <p:cTn id="45" dur="750" fill="hold"/>
                                        <p:tgtEl>
                                          <p:spTgt spid="35"/>
                                        </p:tgtEl>
                                        <p:attrNameLst>
                                          <p:attrName>ppt_x</p:attrName>
                                        </p:attrNameLst>
                                      </p:cBhvr>
                                      <p:tavLst>
                                        <p:tav tm="0">
                                          <p:val>
                                            <p:strVal val="0-#ppt_w/2"/>
                                          </p:val>
                                        </p:tav>
                                        <p:tav tm="100000">
                                          <p:val>
                                            <p:strVal val="#ppt_x"/>
                                          </p:val>
                                        </p:tav>
                                      </p:tavLst>
                                    </p:anim>
                                    <p:anim calcmode="lin" valueType="num">
                                      <p:cBhvr additive="base">
                                        <p:cTn id="46" dur="750" fill="hold"/>
                                        <p:tgtEl>
                                          <p:spTgt spid="35"/>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27">
                                            <p:txEl>
                                              <p:pRg st="0" end="0"/>
                                            </p:txEl>
                                          </p:spTgt>
                                        </p:tgtEl>
                                        <p:attrNameLst>
                                          <p:attrName>style.visibility</p:attrName>
                                        </p:attrNameLst>
                                      </p:cBhvr>
                                      <p:to>
                                        <p:strVal val="visible"/>
                                      </p:to>
                                    </p:set>
                                    <p:animEffect transition="in" filter="fade">
                                      <p:cBhvr>
                                        <p:cTn id="50" dur="500"/>
                                        <p:tgtEl>
                                          <p:spTgt spid="27">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3">
                                            <p:txEl>
                                              <p:pRg st="0" end="0"/>
                                            </p:txEl>
                                          </p:spTgt>
                                        </p:tgtEl>
                                        <p:attrNameLst>
                                          <p:attrName>style.visibility</p:attrName>
                                        </p:attrNameLst>
                                      </p:cBhvr>
                                      <p:to>
                                        <p:strVal val="visible"/>
                                      </p:to>
                                    </p:set>
                                    <p:animEffect transition="in" filter="fade">
                                      <p:cBhvr>
                                        <p:cTn id="53" dur="500"/>
                                        <p:tgtEl>
                                          <p:spTgt spid="33">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8" fill="hold" grpId="0" nodeType="clickEffect">
                                  <p:stCondLst>
                                    <p:cond delay="0"/>
                                  </p:stCondLst>
                                  <p:childTnLst>
                                    <p:set>
                                      <p:cBhvr>
                                        <p:cTn id="57" dur="1" fill="hold">
                                          <p:stCondLst>
                                            <p:cond delay="0"/>
                                          </p:stCondLst>
                                        </p:cTn>
                                        <p:tgtEl>
                                          <p:spTgt spid="38"/>
                                        </p:tgtEl>
                                        <p:attrNameLst>
                                          <p:attrName>style.visibility</p:attrName>
                                        </p:attrNameLst>
                                      </p:cBhvr>
                                      <p:to>
                                        <p:strVal val="visible"/>
                                      </p:to>
                                    </p:set>
                                    <p:anim calcmode="lin" valueType="num">
                                      <p:cBhvr additive="base">
                                        <p:cTn id="58" dur="500" fill="hold"/>
                                        <p:tgtEl>
                                          <p:spTgt spid="38"/>
                                        </p:tgtEl>
                                        <p:attrNameLst>
                                          <p:attrName>ppt_x</p:attrName>
                                        </p:attrNameLst>
                                      </p:cBhvr>
                                      <p:tavLst>
                                        <p:tav tm="0">
                                          <p:val>
                                            <p:strVal val="0-#ppt_w/2"/>
                                          </p:val>
                                        </p:tav>
                                        <p:tav tm="100000">
                                          <p:val>
                                            <p:strVal val="#ppt_x"/>
                                          </p:val>
                                        </p:tav>
                                      </p:tavLst>
                                    </p:anim>
                                    <p:anim calcmode="lin" valueType="num">
                                      <p:cBhvr additive="base">
                                        <p:cTn id="59" dur="500" fill="hold"/>
                                        <p:tgtEl>
                                          <p:spTgt spid="38"/>
                                        </p:tgtEl>
                                        <p:attrNameLst>
                                          <p:attrName>ppt_y</p:attrName>
                                        </p:attrNameLst>
                                      </p:cBhvr>
                                      <p:tavLst>
                                        <p:tav tm="0">
                                          <p:val>
                                            <p:strVal val="#ppt_y"/>
                                          </p:val>
                                        </p:tav>
                                        <p:tav tm="100000">
                                          <p:val>
                                            <p:strVal val="#ppt_y"/>
                                          </p:val>
                                        </p:tav>
                                      </p:tavLst>
                                    </p:anim>
                                  </p:childTnLst>
                                </p:cTn>
                              </p:par>
                              <p:par>
                                <p:cTn id="60" presetID="2" presetClass="entr" presetSubtype="8" fill="hold" grpId="0" nodeType="withEffect">
                                  <p:stCondLst>
                                    <p:cond delay="0"/>
                                  </p:stCondLst>
                                  <p:childTnLst>
                                    <p:set>
                                      <p:cBhvr>
                                        <p:cTn id="61" dur="1" fill="hold">
                                          <p:stCondLst>
                                            <p:cond delay="0"/>
                                          </p:stCondLst>
                                        </p:cTn>
                                        <p:tgtEl>
                                          <p:spTgt spid="39"/>
                                        </p:tgtEl>
                                        <p:attrNameLst>
                                          <p:attrName>style.visibility</p:attrName>
                                        </p:attrNameLst>
                                      </p:cBhvr>
                                      <p:to>
                                        <p:strVal val="visible"/>
                                      </p:to>
                                    </p:set>
                                    <p:anim calcmode="lin" valueType="num">
                                      <p:cBhvr additive="base">
                                        <p:cTn id="62" dur="750" fill="hold"/>
                                        <p:tgtEl>
                                          <p:spTgt spid="39"/>
                                        </p:tgtEl>
                                        <p:attrNameLst>
                                          <p:attrName>ppt_x</p:attrName>
                                        </p:attrNameLst>
                                      </p:cBhvr>
                                      <p:tavLst>
                                        <p:tav tm="0">
                                          <p:val>
                                            <p:strVal val="0-#ppt_w/2"/>
                                          </p:val>
                                        </p:tav>
                                        <p:tav tm="100000">
                                          <p:val>
                                            <p:strVal val="#ppt_x"/>
                                          </p:val>
                                        </p:tav>
                                      </p:tavLst>
                                    </p:anim>
                                    <p:anim calcmode="lin" valueType="num">
                                      <p:cBhvr additive="base">
                                        <p:cTn id="63" dur="750" fill="hold"/>
                                        <p:tgtEl>
                                          <p:spTgt spid="39"/>
                                        </p:tgtEl>
                                        <p:attrNameLst>
                                          <p:attrName>ppt_y</p:attrName>
                                        </p:attrNameLst>
                                      </p:cBhvr>
                                      <p:tavLst>
                                        <p:tav tm="0">
                                          <p:val>
                                            <p:strVal val="#ppt_y"/>
                                          </p:val>
                                        </p:tav>
                                        <p:tav tm="100000">
                                          <p:val>
                                            <p:strVal val="#ppt_y"/>
                                          </p:val>
                                        </p:tav>
                                      </p:tavLst>
                                    </p:anim>
                                  </p:childTnLst>
                                </p:cTn>
                              </p:par>
                            </p:childTnLst>
                          </p:cTn>
                        </p:par>
                        <p:par>
                          <p:cTn id="64" fill="hold">
                            <p:stCondLst>
                              <p:cond delay="750"/>
                            </p:stCondLst>
                            <p:childTnLst>
                              <p:par>
                                <p:cTn id="65" presetID="10" presetClass="entr" presetSubtype="0" fill="hold" grpId="0" nodeType="afterEffect">
                                  <p:stCondLst>
                                    <p:cond delay="0"/>
                                  </p:stCondLst>
                                  <p:childTnLst>
                                    <p:set>
                                      <p:cBhvr>
                                        <p:cTn id="66" dur="1" fill="hold">
                                          <p:stCondLst>
                                            <p:cond delay="0"/>
                                          </p:stCondLst>
                                        </p:cTn>
                                        <p:tgtEl>
                                          <p:spTgt spid="28">
                                            <p:txEl>
                                              <p:pRg st="0" end="0"/>
                                            </p:txEl>
                                          </p:spTgt>
                                        </p:tgtEl>
                                        <p:attrNameLst>
                                          <p:attrName>style.visibility</p:attrName>
                                        </p:attrNameLst>
                                      </p:cBhvr>
                                      <p:to>
                                        <p:strVal val="visible"/>
                                      </p:to>
                                    </p:set>
                                    <p:animEffect transition="in" filter="fade">
                                      <p:cBhvr>
                                        <p:cTn id="67" dur="500"/>
                                        <p:tgtEl>
                                          <p:spTgt spid="28">
                                            <p:txEl>
                                              <p:pRg st="0" end="0"/>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7">
                                            <p:txEl>
                                              <p:pRg st="0" end="0"/>
                                            </p:txEl>
                                          </p:spTgt>
                                        </p:tgtEl>
                                        <p:attrNameLst>
                                          <p:attrName>style.visibility</p:attrName>
                                        </p:attrNameLst>
                                      </p:cBhvr>
                                      <p:to>
                                        <p:strVal val="visible"/>
                                      </p:to>
                                    </p:set>
                                    <p:animEffect transition="in" filter="fade">
                                      <p:cBhvr>
                                        <p:cTn id="70" dur="500"/>
                                        <p:tgtEl>
                                          <p:spTgt spid="37">
                                            <p:txEl>
                                              <p:pRg st="0" end="0"/>
                                            </p:txEl>
                                          </p:spTgt>
                                        </p:tgtEl>
                                      </p:cBhvr>
                                    </p:animEffect>
                                  </p:childTnLst>
                                </p:cTn>
                              </p:par>
                            </p:childTnLst>
                          </p:cTn>
                        </p:par>
                      </p:childTnLst>
                    </p:cTn>
                  </p:par>
                  <p:par>
                    <p:cTn id="71" fill="hold">
                      <p:stCondLst>
                        <p:cond delay="indefinite"/>
                      </p:stCondLst>
                      <p:childTnLst>
                        <p:par>
                          <p:cTn id="72" fill="hold">
                            <p:stCondLst>
                              <p:cond delay="0"/>
                            </p:stCondLst>
                            <p:childTnLst>
                              <p:par>
                                <p:cTn id="73" presetID="2" presetClass="entr" presetSubtype="8" fill="hold" grpId="0" nodeType="clickEffect">
                                  <p:stCondLst>
                                    <p:cond delay="0"/>
                                  </p:stCondLst>
                                  <p:childTnLst>
                                    <p:set>
                                      <p:cBhvr>
                                        <p:cTn id="74" dur="1" fill="hold">
                                          <p:stCondLst>
                                            <p:cond delay="0"/>
                                          </p:stCondLst>
                                        </p:cTn>
                                        <p:tgtEl>
                                          <p:spTgt spid="21"/>
                                        </p:tgtEl>
                                        <p:attrNameLst>
                                          <p:attrName>style.visibility</p:attrName>
                                        </p:attrNameLst>
                                      </p:cBhvr>
                                      <p:to>
                                        <p:strVal val="visible"/>
                                      </p:to>
                                    </p:set>
                                    <p:anim calcmode="lin" valueType="num">
                                      <p:cBhvr additive="base">
                                        <p:cTn id="75" dur="500" fill="hold"/>
                                        <p:tgtEl>
                                          <p:spTgt spid="21"/>
                                        </p:tgtEl>
                                        <p:attrNameLst>
                                          <p:attrName>ppt_x</p:attrName>
                                        </p:attrNameLst>
                                      </p:cBhvr>
                                      <p:tavLst>
                                        <p:tav tm="0">
                                          <p:val>
                                            <p:strVal val="0-#ppt_w/2"/>
                                          </p:val>
                                        </p:tav>
                                        <p:tav tm="100000">
                                          <p:val>
                                            <p:strVal val="#ppt_x"/>
                                          </p:val>
                                        </p:tav>
                                      </p:tavLst>
                                    </p:anim>
                                    <p:anim calcmode="lin" valueType="num">
                                      <p:cBhvr additive="base">
                                        <p:cTn id="76" dur="500" fill="hold"/>
                                        <p:tgtEl>
                                          <p:spTgt spid="21"/>
                                        </p:tgtEl>
                                        <p:attrNameLst>
                                          <p:attrName>ppt_y</p:attrName>
                                        </p:attrNameLst>
                                      </p:cBhvr>
                                      <p:tavLst>
                                        <p:tav tm="0">
                                          <p:val>
                                            <p:strVal val="#ppt_y"/>
                                          </p:val>
                                        </p:tav>
                                        <p:tav tm="100000">
                                          <p:val>
                                            <p:strVal val="#ppt_y"/>
                                          </p:val>
                                        </p:tav>
                                      </p:tavLst>
                                    </p:anim>
                                  </p:childTnLst>
                                </p:cTn>
                              </p:par>
                              <p:par>
                                <p:cTn id="77" presetID="2" presetClass="entr" presetSubtype="8" fill="hold" grpId="0" nodeType="withEffect">
                                  <p:stCondLst>
                                    <p:cond delay="0"/>
                                  </p:stCondLst>
                                  <p:childTnLst>
                                    <p:set>
                                      <p:cBhvr>
                                        <p:cTn id="78" dur="1" fill="hold">
                                          <p:stCondLst>
                                            <p:cond delay="0"/>
                                          </p:stCondLst>
                                        </p:cTn>
                                        <p:tgtEl>
                                          <p:spTgt spid="22"/>
                                        </p:tgtEl>
                                        <p:attrNameLst>
                                          <p:attrName>style.visibility</p:attrName>
                                        </p:attrNameLst>
                                      </p:cBhvr>
                                      <p:to>
                                        <p:strVal val="visible"/>
                                      </p:to>
                                    </p:set>
                                    <p:anim calcmode="lin" valueType="num">
                                      <p:cBhvr additive="base">
                                        <p:cTn id="79" dur="750" fill="hold"/>
                                        <p:tgtEl>
                                          <p:spTgt spid="22"/>
                                        </p:tgtEl>
                                        <p:attrNameLst>
                                          <p:attrName>ppt_x</p:attrName>
                                        </p:attrNameLst>
                                      </p:cBhvr>
                                      <p:tavLst>
                                        <p:tav tm="0">
                                          <p:val>
                                            <p:strVal val="0-#ppt_w/2"/>
                                          </p:val>
                                        </p:tav>
                                        <p:tav tm="100000">
                                          <p:val>
                                            <p:strVal val="#ppt_x"/>
                                          </p:val>
                                        </p:tav>
                                      </p:tavLst>
                                    </p:anim>
                                    <p:anim calcmode="lin" valueType="num">
                                      <p:cBhvr additive="base">
                                        <p:cTn id="80" dur="750" fill="hold"/>
                                        <p:tgtEl>
                                          <p:spTgt spid="22"/>
                                        </p:tgtEl>
                                        <p:attrNameLst>
                                          <p:attrName>ppt_y</p:attrName>
                                        </p:attrNameLst>
                                      </p:cBhvr>
                                      <p:tavLst>
                                        <p:tav tm="0">
                                          <p:val>
                                            <p:strVal val="#ppt_y"/>
                                          </p:val>
                                        </p:tav>
                                        <p:tav tm="100000">
                                          <p:val>
                                            <p:strVal val="#ppt_y"/>
                                          </p:val>
                                        </p:tav>
                                      </p:tavLst>
                                    </p:anim>
                                  </p:childTnLst>
                                </p:cTn>
                              </p:par>
                            </p:childTnLst>
                          </p:cTn>
                        </p:par>
                        <p:par>
                          <p:cTn id="81" fill="hold">
                            <p:stCondLst>
                              <p:cond delay="750"/>
                            </p:stCondLst>
                            <p:childTnLst>
                              <p:par>
                                <p:cTn id="82" presetID="10" presetClass="entr" presetSubtype="0" fill="hold" grpId="0" nodeType="afterEffect">
                                  <p:stCondLst>
                                    <p:cond delay="0"/>
                                  </p:stCondLst>
                                  <p:childTnLst>
                                    <p:set>
                                      <p:cBhvr>
                                        <p:cTn id="83" dur="1" fill="hold">
                                          <p:stCondLst>
                                            <p:cond delay="0"/>
                                          </p:stCondLst>
                                        </p:cTn>
                                        <p:tgtEl>
                                          <p:spTgt spid="29">
                                            <p:txEl>
                                              <p:pRg st="0" end="0"/>
                                            </p:txEl>
                                          </p:spTgt>
                                        </p:tgtEl>
                                        <p:attrNameLst>
                                          <p:attrName>style.visibility</p:attrName>
                                        </p:attrNameLst>
                                      </p:cBhvr>
                                      <p:to>
                                        <p:strVal val="visible"/>
                                      </p:to>
                                    </p:set>
                                    <p:animEffect transition="in" filter="fade">
                                      <p:cBhvr>
                                        <p:cTn id="84" dur="500"/>
                                        <p:tgtEl>
                                          <p:spTgt spid="29">
                                            <p:txEl>
                                              <p:pRg st="0" end="0"/>
                                            </p:txEl>
                                          </p:spTgt>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20">
                                            <p:txEl>
                                              <p:pRg st="0" end="0"/>
                                            </p:txEl>
                                          </p:spTgt>
                                        </p:tgtEl>
                                        <p:attrNameLst>
                                          <p:attrName>style.visibility</p:attrName>
                                        </p:attrNameLst>
                                      </p:cBhvr>
                                      <p:to>
                                        <p:strVal val="visible"/>
                                      </p:to>
                                    </p:set>
                                    <p:animEffect transition="in" filter="fade">
                                      <p:cBhvr>
                                        <p:cTn id="87" dur="500"/>
                                        <p:tgtEl>
                                          <p:spTgt spid="2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26" grpId="0" build="p">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30" grpId="0" animBg="1"/>
      <p:bldP spid="31" grpId="0" animBg="1"/>
      <p:bldP spid="33" grpId="0" build="p">
        <p:tmplLst>
          <p:tmpl lvl="1">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animBg="1"/>
      <p:bldP spid="35" grpId="0" animBg="1"/>
      <p:bldP spid="37" grpId="0" build="p">
        <p:tmplLst>
          <p:tmpl lvl="1">
            <p:tnLst>
              <p:par>
                <p:cT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animBg="1"/>
      <p:bldP spid="39" grpId="0" animBg="1"/>
      <p:bldP spid="20" grpId="0" build="p">
        <p:tmplLst>
          <p:tmpl lvl="1">
            <p:tnLst>
              <p:par>
                <p:cTn presetID="10" presetClass="entr" presetSubtype="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1" grpId="0" animBg="1"/>
      <p:bldP spid="22" grpId="0" animBg="1"/>
      <p:bldP spid="24" grpId="0" build="p">
        <p:tmplLst>
          <p:tmpl lvl="1">
            <p:tnLst>
              <p:par>
                <p:cTn presetID="10" presetClass="entr" presetSubtype="0" fill="hold" nodeType="after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5" grpId="0" build="p">
        <p:tmplLst>
          <p:tmpl lvl="1">
            <p:tnLst>
              <p:par>
                <p:cTn presetID="10" presetClass="entr" presetSubtype="0"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P spid="27" grpId="0" build="p">
        <p:tmplLst>
          <p:tmpl lvl="1">
            <p:tnLst>
              <p:par>
                <p:cTn presetID="10" presetClass="entr" presetSubtype="0" fill="hold" nodeType="after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P spid="28" grpId="0" build="p">
        <p:tmplLst>
          <p:tmpl lvl="1">
            <p:tnLst>
              <p:par>
                <p:cTn presetID="10" presetClass="entr" presetSubtype="0"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P spid="29" grpId="0" build="p">
        <p:tmplLst>
          <p:tmpl lvl="1">
            <p:tnLst>
              <p:par>
                <p:cTn presetID="10" presetClass="entr" presetSubtype="0"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 - Code bottom">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3489960"/>
            <a:ext cx="11018520" cy="2681891"/>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cxnSp>
        <p:nvCxnSpPr>
          <p:cNvPr id="14" name="Straight Connector 13">
            <a:extLst>
              <a:ext uri="{FF2B5EF4-FFF2-40B4-BE49-F238E27FC236}">
                <a16:creationId xmlns:a16="http://schemas.microsoft.com/office/drawing/2014/main" id="{6EEF97BD-699F-8644-8F99-FB2AF349016F}"/>
              </a:ext>
            </a:extLst>
          </p:cNvPr>
          <p:cNvCxnSpPr/>
          <p:nvPr userDrawn="1"/>
        </p:nvCxnSpPr>
        <p:spPr>
          <a:xfrm>
            <a:off x="0" y="2827129"/>
            <a:ext cx="12192000"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2837289"/>
            <a:ext cx="3886200" cy="442570"/>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837289"/>
            <a:ext cx="3880520" cy="399321"/>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2837289"/>
            <a:ext cx="3788358" cy="338555"/>
          </a:xfrm>
        </p:spPr>
        <p:txBody>
          <a:bodyPr lIns="91440"/>
          <a:lstStyle>
            <a:lvl1pPr marL="0" indent="0">
              <a:buNone/>
              <a:defRPr sz="2000">
                <a:solidFill>
                  <a:schemeClr val="bg1"/>
                </a:solidFill>
                <a:latin typeface="+mj-lt"/>
              </a:defRPr>
            </a:lvl1pPr>
          </a:lstStyle>
          <a:p>
            <a:pPr lvl="0"/>
            <a:r>
              <a:rPr lang="en-US"/>
              <a:t>Click to enter title</a:t>
            </a:r>
          </a:p>
        </p:txBody>
      </p:sp>
      <p:sp>
        <p:nvSpPr>
          <p:cNvPr id="18" name="Title 6">
            <a:extLst>
              <a:ext uri="{FF2B5EF4-FFF2-40B4-BE49-F238E27FC236}">
                <a16:creationId xmlns:a16="http://schemas.microsoft.com/office/drawing/2014/main" id="{5FD7533E-6F86-0B4A-9787-E3DE945EA87E}"/>
              </a:ext>
            </a:extLst>
          </p:cNvPr>
          <p:cNvSpPr>
            <a:spLocks noGrp="1"/>
          </p:cNvSpPr>
          <p:nvPr>
            <p:ph type="title" hasCustomPrompt="1"/>
          </p:nvPr>
        </p:nvSpPr>
        <p:spPr>
          <a:xfrm>
            <a:off x="588263" y="380696"/>
            <a:ext cx="11018520" cy="553998"/>
          </a:xfrm>
        </p:spPr>
        <p:txBody>
          <a:bodyPr/>
          <a:lstStyle/>
          <a:p>
            <a:r>
              <a:rPr lang="en-US"/>
              <a:t>Code Bottom Slide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123977"/>
            <a:ext cx="11018520" cy="800219"/>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spTree>
    <p:extLst>
      <p:ext uri="{BB962C8B-B14F-4D97-AF65-F5344CB8AC3E}">
        <p14:creationId xmlns:p14="http://schemas.microsoft.com/office/powerpoint/2010/main" val="15313373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9">
                                            <p:txEl>
                                              <p:pRg st="0" end="0"/>
                                            </p:txEl>
                                          </p:spTgt>
                                        </p:tgtEl>
                                        <p:attrNameLst>
                                          <p:attrName>style.visibility</p:attrName>
                                        </p:attrNameLst>
                                      </p:cBhvr>
                                      <p:to>
                                        <p:strVal val="visible"/>
                                      </p:to>
                                    </p:set>
                                    <p:animEffect transition="in" filter="fade">
                                      <p:cBhvr>
                                        <p:cTn id="30" dur="500"/>
                                        <p:tgtEl>
                                          <p:spTgt spid="19">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9">
                                            <p:txEl>
                                              <p:pRg st="1" end="1"/>
                                            </p:txEl>
                                          </p:spTgt>
                                        </p:tgtEl>
                                        <p:attrNameLst>
                                          <p:attrName>style.visibility</p:attrName>
                                        </p:attrNameLst>
                                      </p:cBhvr>
                                      <p:to>
                                        <p:strVal val="visible"/>
                                      </p:to>
                                    </p:set>
                                    <p:animEffect transition="in" filter="fade">
                                      <p:cBhvr>
                                        <p:cTn id="33" dur="500"/>
                                        <p:tgtEl>
                                          <p:spTgt spid="1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9" grpId="0" build="p">
        <p:tmplLst>
          <p:tmpl lvl="1">
            <p:tnLst>
              <p:par>
                <p:cTn presetID="10" presetClass="entr" presetSubtype="0" fill="hold" nodeType="click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Lst>
  </p:timing>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resentation 1 Speaker">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21722"/>
            <a:ext cx="5510213" cy="553998"/>
          </a:xfrm>
          <a:noFill/>
        </p:spPr>
        <p:txBody>
          <a:bodyPr wrap="square" lIns="0" tIns="0" rIns="0" bIns="0" anchor="b" anchorCtr="0">
            <a:spAutoFit/>
          </a:bodyPr>
          <a:lstStyle>
            <a:lvl1pPr>
              <a:defRPr sz="3600" b="1" spc="-50" baseline="0">
                <a:solidFill>
                  <a:srgbClr val="D6532B"/>
                </a:solidFill>
                <a:latin typeface="Quicksand" pitchFamily="2" charset="0"/>
                <a:cs typeface="Segoe UI" panose="020B0502040204020203" pitchFamily="34" charset="0"/>
              </a:defRPr>
            </a:lvl1pPr>
          </a:lstStyle>
          <a:p>
            <a:r>
              <a:rPr lang="en-US" dirty="0"/>
              <a:t>Presentation title </a:t>
            </a:r>
          </a:p>
        </p:txBody>
      </p:sp>
      <p:sp>
        <p:nvSpPr>
          <p:cNvPr id="5" name="Text Placeholder 4"/>
          <p:cNvSpPr>
            <a:spLocks noGrp="1"/>
          </p:cNvSpPr>
          <p:nvPr>
            <p:ph type="body" sz="quarter" idx="12" hasCustomPrompt="1"/>
          </p:nvPr>
        </p:nvSpPr>
        <p:spPr>
          <a:xfrm>
            <a:off x="584200" y="3962400"/>
            <a:ext cx="5510213" cy="276999"/>
          </a:xfrm>
          <a:noFill/>
        </p:spPr>
        <p:txBody>
          <a:bodyPr wrap="square" lIns="0" tIns="0" rIns="0" bIns="0">
            <a:spAutoFit/>
          </a:bodyPr>
          <a:lstStyle>
            <a:lvl1pPr marL="0" indent="0">
              <a:spcBef>
                <a:spcPts val="0"/>
              </a:spcBef>
              <a:buNone/>
              <a:defRPr sz="1800" b="1" spc="0" baseline="0">
                <a:solidFill>
                  <a:srgbClr val="43444A"/>
                </a:solidFill>
                <a:latin typeface="Quicksand" pitchFamily="2" charset="0"/>
                <a:cs typeface="Segoe UI" panose="020B0502040204020203" pitchFamily="34" charset="0"/>
              </a:defRPr>
            </a:lvl1pPr>
          </a:lstStyle>
          <a:p>
            <a:pPr lvl="0"/>
            <a:r>
              <a:rPr lang="en-US" dirty="0"/>
              <a:t>Speaker one name</a:t>
            </a:r>
          </a:p>
        </p:txBody>
      </p:sp>
      <p:graphicFrame>
        <p:nvGraphicFramePr>
          <p:cNvPr id="8" name="Objeto 7">
            <a:extLst>
              <a:ext uri="{FF2B5EF4-FFF2-40B4-BE49-F238E27FC236}">
                <a16:creationId xmlns:a16="http://schemas.microsoft.com/office/drawing/2014/main" id="{4AD5118C-79D9-4AAD-A019-0005CCEFE531}"/>
              </a:ext>
            </a:extLst>
          </p:cNvPr>
          <p:cNvGraphicFramePr>
            <a:graphicFrameLocks noChangeAspect="1"/>
          </p:cNvGraphicFramePr>
          <p:nvPr userDrawn="1">
            <p:extLst>
              <p:ext uri="{D42A27DB-BD31-4B8C-83A1-F6EECF244321}">
                <p14:modId xmlns:p14="http://schemas.microsoft.com/office/powerpoint/2010/main" val="3382220571"/>
              </p:ext>
            </p:extLst>
          </p:nvPr>
        </p:nvGraphicFramePr>
        <p:xfrm>
          <a:off x="5482560" y="-811719"/>
          <a:ext cx="6894875" cy="6474997"/>
        </p:xfrm>
        <a:graphic>
          <a:graphicData uri="http://schemas.openxmlformats.org/presentationml/2006/ole">
            <mc:AlternateContent xmlns:mc="http://schemas.openxmlformats.org/markup-compatibility/2006">
              <mc:Choice xmlns:v="urn:schemas-microsoft-com:vml" Requires="v">
                <p:oleObj spid="_x0000_s4175" name="CorelDRAW" r:id="rId3" imgW="1486020" imgH="1396161" progId="CorelDraw.Graphic.21">
                  <p:embed/>
                </p:oleObj>
              </mc:Choice>
              <mc:Fallback>
                <p:oleObj name="CorelDRAW" r:id="rId3" imgW="1486020" imgH="1396161" progId="CorelDraw.Graphic.21">
                  <p:embed/>
                  <p:pic>
                    <p:nvPicPr>
                      <p:cNvPr id="14" name="Objeto 13">
                        <a:extLst>
                          <a:ext uri="{FF2B5EF4-FFF2-40B4-BE49-F238E27FC236}">
                            <a16:creationId xmlns:a16="http://schemas.microsoft.com/office/drawing/2014/main" id="{FCEAF271-DB25-4C89-95C6-8F09192FF5DC}"/>
                          </a:ext>
                        </a:extLst>
                      </p:cNvPr>
                      <p:cNvPicPr/>
                      <p:nvPr/>
                    </p:nvPicPr>
                    <p:blipFill>
                      <a:blip r:embed="rId4"/>
                      <a:stretch>
                        <a:fillRect/>
                      </a:stretch>
                    </p:blipFill>
                    <p:spPr>
                      <a:xfrm>
                        <a:off x="5482560" y="-811719"/>
                        <a:ext cx="6894875" cy="6474997"/>
                      </a:xfrm>
                      <a:prstGeom prst="rect">
                        <a:avLst/>
                      </a:prstGeom>
                    </p:spPr>
                  </p:pic>
                </p:oleObj>
              </mc:Fallback>
            </mc:AlternateContent>
          </a:graphicData>
        </a:graphic>
      </p:graphicFrame>
      <p:graphicFrame>
        <p:nvGraphicFramePr>
          <p:cNvPr id="11" name="Objeto 10">
            <a:extLst>
              <a:ext uri="{FF2B5EF4-FFF2-40B4-BE49-F238E27FC236}">
                <a16:creationId xmlns:a16="http://schemas.microsoft.com/office/drawing/2014/main" id="{BCC62F8F-DBE1-4F08-8E18-ADB32B8CC3A4}"/>
              </a:ext>
            </a:extLst>
          </p:cNvPr>
          <p:cNvGraphicFramePr>
            <a:graphicFrameLocks noChangeAspect="1"/>
          </p:cNvGraphicFramePr>
          <p:nvPr userDrawn="1">
            <p:extLst>
              <p:ext uri="{D42A27DB-BD31-4B8C-83A1-F6EECF244321}">
                <p14:modId xmlns:p14="http://schemas.microsoft.com/office/powerpoint/2010/main" val="3783880775"/>
              </p:ext>
            </p:extLst>
          </p:nvPr>
        </p:nvGraphicFramePr>
        <p:xfrm>
          <a:off x="6121377" y="1339627"/>
          <a:ext cx="5617240" cy="789504"/>
        </p:xfrm>
        <a:graphic>
          <a:graphicData uri="http://schemas.openxmlformats.org/presentationml/2006/ole">
            <mc:AlternateContent xmlns:mc="http://schemas.openxmlformats.org/markup-compatibility/2006">
              <mc:Choice xmlns:v="urn:schemas-microsoft-com:vml" Requires="v">
                <p:oleObj spid="_x0000_s4176" name="CorelDRAW" r:id="rId5" imgW="9928182" imgH="1396161" progId="CorelDraw.Graphic.21">
                  <p:embed/>
                </p:oleObj>
              </mc:Choice>
              <mc:Fallback>
                <p:oleObj name="CorelDRAW" r:id="rId5" imgW="9928182" imgH="1396161" progId="CorelDraw.Graphic.21">
                  <p:embed/>
                  <p:pic>
                    <p:nvPicPr>
                      <p:cNvPr id="15" name="Objeto 14">
                        <a:extLst>
                          <a:ext uri="{FF2B5EF4-FFF2-40B4-BE49-F238E27FC236}">
                            <a16:creationId xmlns:a16="http://schemas.microsoft.com/office/drawing/2014/main" id="{B86FB60C-0BE4-4B54-A00D-325563BA2B85}"/>
                          </a:ext>
                        </a:extLst>
                      </p:cNvPr>
                      <p:cNvPicPr/>
                      <p:nvPr/>
                    </p:nvPicPr>
                    <p:blipFill>
                      <a:blip r:embed="rId6"/>
                      <a:stretch>
                        <a:fillRect/>
                      </a:stretch>
                    </p:blipFill>
                    <p:spPr>
                      <a:xfrm>
                        <a:off x="6121377" y="1339627"/>
                        <a:ext cx="5617240" cy="789504"/>
                      </a:xfrm>
                      <a:prstGeom prst="rect">
                        <a:avLst/>
                      </a:prstGeom>
                    </p:spPr>
                  </p:pic>
                </p:oleObj>
              </mc:Fallback>
            </mc:AlternateContent>
          </a:graphicData>
        </a:graphic>
      </p:graphicFrame>
      <p:sp>
        <p:nvSpPr>
          <p:cNvPr id="16" name="Marcador de texto 3">
            <a:extLst>
              <a:ext uri="{FF2B5EF4-FFF2-40B4-BE49-F238E27FC236}">
                <a16:creationId xmlns:a16="http://schemas.microsoft.com/office/drawing/2014/main" id="{ED5C1790-EA9B-4E0C-9363-2E39C0850EA5}"/>
              </a:ext>
            </a:extLst>
          </p:cNvPr>
          <p:cNvSpPr>
            <a:spLocks noGrp="1"/>
          </p:cNvSpPr>
          <p:nvPr>
            <p:ph type="body" sz="quarter" idx="13" hasCustomPrompt="1"/>
          </p:nvPr>
        </p:nvSpPr>
        <p:spPr>
          <a:xfrm>
            <a:off x="6597944" y="2320226"/>
            <a:ext cx="4714906" cy="1083374"/>
          </a:xfrm>
        </p:spPr>
        <p:txBody>
          <a:bodyPr/>
          <a:lstStyle>
            <a:lvl1pPr marL="0" indent="0" algn="ctr">
              <a:buNone/>
              <a:defRPr sz="3200">
                <a:solidFill>
                  <a:schemeClr val="bg1"/>
                </a:solidFill>
              </a:defRPr>
            </a:lvl1pPr>
            <a:lvl2pPr>
              <a:defRPr sz="3200">
                <a:solidFill>
                  <a:schemeClr val="bg1"/>
                </a:solidFill>
              </a:defRPr>
            </a:lvl2pPr>
            <a:lvl3pPr>
              <a:defRPr sz="3200">
                <a:solidFill>
                  <a:schemeClr val="bg1"/>
                </a:solidFill>
              </a:defRPr>
            </a:lvl3pPr>
            <a:lvl4pPr>
              <a:defRPr sz="3200">
                <a:solidFill>
                  <a:schemeClr val="bg1"/>
                </a:solidFill>
              </a:defRPr>
            </a:lvl4pPr>
            <a:lvl5pPr>
              <a:defRPr sz="3200">
                <a:solidFill>
                  <a:schemeClr val="bg1"/>
                </a:solidFill>
              </a:defRPr>
            </a:lvl5pPr>
          </a:lstStyle>
          <a:p>
            <a:r>
              <a:rPr lang="en-US" dirty="0">
                <a:solidFill>
                  <a:schemeClr val="bg1"/>
                </a:solidFill>
              </a:rPr>
              <a:t>Event name </a:t>
            </a:r>
          </a:p>
          <a:p>
            <a:r>
              <a:rPr lang="en-US" dirty="0">
                <a:solidFill>
                  <a:schemeClr val="bg1"/>
                </a:solidFill>
              </a:rPr>
              <a:t>Location &amp; Date</a:t>
            </a:r>
          </a:p>
        </p:txBody>
      </p:sp>
      <p:sp>
        <p:nvSpPr>
          <p:cNvPr id="18" name="Text Placeholder 4">
            <a:extLst>
              <a:ext uri="{FF2B5EF4-FFF2-40B4-BE49-F238E27FC236}">
                <a16:creationId xmlns:a16="http://schemas.microsoft.com/office/drawing/2014/main" id="{9DA549EF-2E78-43A5-B4C3-ECD2DEBD4F33}"/>
              </a:ext>
            </a:extLst>
          </p:cNvPr>
          <p:cNvSpPr>
            <a:spLocks noGrp="1"/>
          </p:cNvSpPr>
          <p:nvPr>
            <p:ph type="body" sz="quarter" idx="15" hasCustomPrompt="1"/>
          </p:nvPr>
        </p:nvSpPr>
        <p:spPr>
          <a:xfrm>
            <a:off x="584196" y="4286058"/>
            <a:ext cx="5510213" cy="246221"/>
          </a:xfrm>
          <a:noFill/>
        </p:spPr>
        <p:txBody>
          <a:bodyPr wrap="square" lIns="0" tIns="0" rIns="0" bIns="0">
            <a:spAutoFit/>
          </a:bodyPr>
          <a:lstStyle>
            <a:lvl1pPr marL="0" indent="0">
              <a:spcBef>
                <a:spcPts val="0"/>
              </a:spcBef>
              <a:buNone/>
              <a:defRPr sz="1600" spc="0" baseline="0">
                <a:solidFill>
                  <a:srgbClr val="43444A"/>
                </a:solidFill>
                <a:latin typeface="Quicksand" pitchFamily="2" charset="0"/>
                <a:cs typeface="Segoe UI" panose="020B0502040204020203" pitchFamily="34" charset="0"/>
              </a:defRPr>
            </a:lvl1pPr>
          </a:lstStyle>
          <a:p>
            <a:pPr lvl="0"/>
            <a:r>
              <a:rPr lang="en-US" dirty="0"/>
              <a:t>Speaker one subtitle text</a:t>
            </a:r>
          </a:p>
        </p:txBody>
      </p:sp>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nodeType="withEffect">
                                  <p:stCondLst>
                                    <p:cond delay="0"/>
                                  </p:stCondLst>
                                  <p:endCondLst>
                                    <p:cond evt="onNext" delay="0">
                                      <p:tgtEl>
                                        <p:sldTgt/>
                                      </p:tgtEl>
                                    </p:cond>
                                  </p:endCondLst>
                                  <p:childTnLst>
                                    <p:animRot by="43200000">
                                      <p:cBhvr>
                                        <p:cTn id="6" dur="20000" fill="hold"/>
                                        <p:tgtEl>
                                          <p:spTgt spid="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userDrawn="1">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 - Code top">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498393"/>
            <a:ext cx="11018520" cy="2900149"/>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588263" y="3811793"/>
            <a:ext cx="11018520" cy="553998"/>
          </a:xfrm>
        </p:spPr>
        <p:txBody>
          <a:bodyPr/>
          <a:lstStyle/>
          <a:p>
            <a:r>
              <a:rPr lang="en-US"/>
              <a:t>Code Top Slide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6390" y="4555074"/>
            <a:ext cx="11018520" cy="800219"/>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cxnSp>
        <p:nvCxnSpPr>
          <p:cNvPr id="14" name="Straight Connector 13">
            <a:extLst>
              <a:ext uri="{FF2B5EF4-FFF2-40B4-BE49-F238E27FC236}">
                <a16:creationId xmlns:a16="http://schemas.microsoft.com/office/drawing/2014/main" id="{6EEF97BD-699F-8644-8F99-FB2AF349016F}"/>
              </a:ext>
            </a:extLst>
          </p:cNvPr>
          <p:cNvCxnSpPr/>
          <p:nvPr userDrawn="1"/>
        </p:nvCxnSpPr>
        <p:spPr>
          <a:xfrm>
            <a:off x="0" y="3605169"/>
            <a:ext cx="12192000" cy="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7420"/>
            <a:ext cx="3788358" cy="307777"/>
          </a:xfrm>
        </p:spPr>
        <p:txBody>
          <a:bodyPr lIns="91440"/>
          <a:lstStyle>
            <a:lvl1pPr marL="0" indent="0">
              <a:buNone/>
              <a:defRPr sz="2000">
                <a:solidFill>
                  <a:schemeClr val="bg1"/>
                </a:solidFill>
                <a:latin typeface="+mj-lt"/>
              </a:defRPr>
            </a:lvl1pPr>
          </a:lstStyle>
          <a:p>
            <a:pPr lvl="0"/>
            <a:r>
              <a:rPr lang="en-US"/>
              <a:t>Click to enter title</a:t>
            </a:r>
          </a:p>
        </p:txBody>
      </p:sp>
    </p:spTree>
    <p:extLst>
      <p:ext uri="{BB962C8B-B14F-4D97-AF65-F5344CB8AC3E}">
        <p14:creationId xmlns:p14="http://schemas.microsoft.com/office/powerpoint/2010/main" val="11059233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Effect transition="in" filter="fade">
                                      <p:cBhvr>
                                        <p:cTn id="30" dur="500"/>
                                        <p:tgtEl>
                                          <p:spTgt spid="12">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
                                            <p:txEl>
                                              <p:pRg st="1" end="1"/>
                                            </p:txEl>
                                          </p:spTgt>
                                        </p:tgtEl>
                                        <p:attrNameLst>
                                          <p:attrName>style.visibility</p:attrName>
                                        </p:attrNameLst>
                                      </p:cBhvr>
                                      <p:to>
                                        <p:strVal val="visible"/>
                                      </p:to>
                                    </p:set>
                                    <p:animEffect transition="in" filter="fade">
                                      <p:cBhvr>
                                        <p:cTn id="33" dur="500"/>
                                        <p:tgtEl>
                                          <p:spTgt spid="1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 - Code left">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285227" y="1058550"/>
            <a:ext cx="5561895" cy="5208026"/>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6744749" y="504552"/>
            <a:ext cx="4862033" cy="553998"/>
          </a:xfrm>
        </p:spPr>
        <p:txBody>
          <a:bodyPr/>
          <a:lstStyle/>
          <a:p>
            <a:r>
              <a:rPr lang="en-US"/>
              <a:t>Code Left Slide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6742876" y="1280387"/>
            <a:ext cx="4862033" cy="800219"/>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cxnSp>
        <p:nvCxnSpPr>
          <p:cNvPr id="14" name="Straight Connector 13">
            <a:extLst>
              <a:ext uri="{FF2B5EF4-FFF2-40B4-BE49-F238E27FC236}">
                <a16:creationId xmlns:a16="http://schemas.microsoft.com/office/drawing/2014/main" id="{6EEF97BD-699F-8644-8F99-FB2AF349016F}"/>
              </a:ext>
            </a:extLst>
          </p:cNvPr>
          <p:cNvCxnSpPr>
            <a:cxnSpLocks/>
          </p:cNvCxnSpPr>
          <p:nvPr userDrawn="1"/>
        </p:nvCxnSpPr>
        <p:spPr>
          <a:xfrm>
            <a:off x="6095650" y="-17420"/>
            <a:ext cx="0" cy="687542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7420"/>
            <a:ext cx="3788358" cy="307777"/>
          </a:xfrm>
        </p:spPr>
        <p:txBody>
          <a:bodyPr lIns="91440"/>
          <a:lstStyle>
            <a:lvl1pPr marL="0" indent="0">
              <a:buNone/>
              <a:defRPr sz="2000">
                <a:solidFill>
                  <a:schemeClr val="bg1"/>
                </a:solidFill>
                <a:latin typeface="+mj-lt"/>
              </a:defRPr>
            </a:lvl1pPr>
          </a:lstStyle>
          <a:p>
            <a:pPr lvl="0"/>
            <a:r>
              <a:rPr lang="en-US"/>
              <a:t>Click to enter title</a:t>
            </a:r>
          </a:p>
        </p:txBody>
      </p:sp>
    </p:spTree>
    <p:extLst>
      <p:ext uri="{BB962C8B-B14F-4D97-AF65-F5344CB8AC3E}">
        <p14:creationId xmlns:p14="http://schemas.microsoft.com/office/powerpoint/2010/main" val="7179772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Effect transition="in" filter="fade">
                                      <p:cBhvr>
                                        <p:cTn id="30" dur="500"/>
                                        <p:tgtEl>
                                          <p:spTgt spid="12">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
                                            <p:txEl>
                                              <p:pRg st="1" end="1"/>
                                            </p:txEl>
                                          </p:spTgt>
                                        </p:tgtEl>
                                        <p:attrNameLst>
                                          <p:attrName>style.visibility</p:attrName>
                                        </p:attrNameLst>
                                      </p:cBhvr>
                                      <p:to>
                                        <p:strVal val="visible"/>
                                      </p:to>
                                    </p:set>
                                    <p:animEffect transition="in" filter="fade">
                                      <p:cBhvr>
                                        <p:cTn id="33" dur="500"/>
                                        <p:tgtEl>
                                          <p:spTgt spid="1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 - Code right">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6380807" y="1058550"/>
            <a:ext cx="5561895" cy="5208026"/>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287100" y="504552"/>
            <a:ext cx="4862033" cy="553998"/>
          </a:xfrm>
        </p:spPr>
        <p:txBody>
          <a:bodyPr/>
          <a:lstStyle/>
          <a:p>
            <a:r>
              <a:rPr lang="en-US"/>
              <a:t>Code Right Slide</a:t>
            </a:r>
          </a:p>
        </p:txBody>
      </p:sp>
      <p:cxnSp>
        <p:nvCxnSpPr>
          <p:cNvPr id="14" name="Straight Connector 13">
            <a:extLst>
              <a:ext uri="{FF2B5EF4-FFF2-40B4-BE49-F238E27FC236}">
                <a16:creationId xmlns:a16="http://schemas.microsoft.com/office/drawing/2014/main" id="{6EEF97BD-699F-8644-8F99-FB2AF349016F}"/>
              </a:ext>
            </a:extLst>
          </p:cNvPr>
          <p:cNvCxnSpPr>
            <a:cxnSpLocks/>
          </p:cNvCxnSpPr>
          <p:nvPr userDrawn="1"/>
        </p:nvCxnSpPr>
        <p:spPr>
          <a:xfrm>
            <a:off x="6095650" y="-24061"/>
            <a:ext cx="0" cy="6882061"/>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6112428"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6114166"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6198377" y="-17420"/>
            <a:ext cx="3788358" cy="307777"/>
          </a:xfrm>
        </p:spPr>
        <p:txBody>
          <a:bodyPr lIns="91440"/>
          <a:lstStyle>
            <a:lvl1pPr marL="0" indent="0">
              <a:buNone/>
              <a:defRPr sz="2000">
                <a:solidFill>
                  <a:schemeClr val="bg1"/>
                </a:solidFill>
                <a:latin typeface="+mj-lt"/>
              </a:defRPr>
            </a:lvl1pPr>
          </a:lstStyle>
          <a:p>
            <a:pPr lvl="0"/>
            <a:r>
              <a:rPr lang="en-US"/>
              <a:t>Click to enter title</a:t>
            </a:r>
          </a:p>
        </p:txBody>
      </p:sp>
      <p:sp>
        <p:nvSpPr>
          <p:cNvPr id="9" name="Text Placeholder 3">
            <a:extLst>
              <a:ext uri="{FF2B5EF4-FFF2-40B4-BE49-F238E27FC236}">
                <a16:creationId xmlns:a16="http://schemas.microsoft.com/office/drawing/2014/main" id="{5EC0536C-EDB6-9F44-8251-56239D54D9E1}"/>
              </a:ext>
            </a:extLst>
          </p:cNvPr>
          <p:cNvSpPr>
            <a:spLocks noGrp="1"/>
          </p:cNvSpPr>
          <p:nvPr>
            <p:ph type="body" sz="quarter" idx="10" hasCustomPrompt="1"/>
          </p:nvPr>
        </p:nvSpPr>
        <p:spPr>
          <a:xfrm>
            <a:off x="287100" y="1280387"/>
            <a:ext cx="4862033" cy="800219"/>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spTree>
    <p:extLst>
      <p:ext uri="{BB962C8B-B14F-4D97-AF65-F5344CB8AC3E}">
        <p14:creationId xmlns:p14="http://schemas.microsoft.com/office/powerpoint/2010/main" val="24522442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9">
                                            <p:txEl>
                                              <p:pRg st="0" end="0"/>
                                            </p:txEl>
                                          </p:spTgt>
                                        </p:tgtEl>
                                        <p:attrNameLst>
                                          <p:attrName>style.visibility</p:attrName>
                                        </p:attrNameLst>
                                      </p:cBhvr>
                                      <p:to>
                                        <p:strVal val="visible"/>
                                      </p:to>
                                    </p:set>
                                    <p:animEffect transition="in" filter="fade">
                                      <p:cBhvr>
                                        <p:cTn id="30" dur="500"/>
                                        <p:tgtEl>
                                          <p:spTgt spid="9">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9">
                                            <p:txEl>
                                              <p:pRg st="1" end="1"/>
                                            </p:txEl>
                                          </p:spTgt>
                                        </p:tgtEl>
                                        <p:attrNameLst>
                                          <p:attrName>style.visibility</p:attrName>
                                        </p:attrNameLst>
                                      </p:cBhvr>
                                      <p:to>
                                        <p:strVal val="visible"/>
                                      </p:to>
                                    </p:set>
                                    <p:animEffect transition="in" filter="fade">
                                      <p:cBhvr>
                                        <p:cTn id="33" dur="500"/>
                                        <p:tgtEl>
                                          <p:spTgt spid="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9" grpId="0" build="p">
        <p:tmplLst>
          <p:tmpl lvl="1">
            <p:tnLst>
              <p:par>
                <p:cTn presetID="10"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 - Code full">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595618"/>
            <a:ext cx="11018520" cy="5515273"/>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990"/>
            <a:ext cx="3886200" cy="442570"/>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665"/>
            <a:ext cx="3880520" cy="399321"/>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5262"/>
            <a:ext cx="3788358" cy="338555"/>
          </a:xfrm>
        </p:spPr>
        <p:txBody>
          <a:bodyPr lIns="91440"/>
          <a:lstStyle>
            <a:lvl1pPr marL="0" indent="0">
              <a:buNone/>
              <a:defRPr sz="2000">
                <a:solidFill>
                  <a:schemeClr val="bg1"/>
                </a:solidFill>
                <a:latin typeface="+mj-lt"/>
              </a:defRPr>
            </a:lvl1pPr>
          </a:lstStyle>
          <a:p>
            <a:pPr lvl="0"/>
            <a:r>
              <a:rPr lang="en-US"/>
              <a:t>Click to enter title</a:t>
            </a:r>
          </a:p>
        </p:txBody>
      </p:sp>
    </p:spTree>
    <p:extLst>
      <p:ext uri="{BB962C8B-B14F-4D97-AF65-F5344CB8AC3E}">
        <p14:creationId xmlns:p14="http://schemas.microsoft.com/office/powerpoint/2010/main" val="20136827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wo Column Lis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4200" y="1332527"/>
            <a:ext cx="5209930" cy="492443"/>
          </a:xfrm>
        </p:spPr>
        <p:txBody>
          <a:bodyPr/>
          <a:lstStyle>
            <a:lvl1pPr>
              <a:defRPr sz="3200">
                <a:solidFill>
                  <a:schemeClr val="accent1"/>
                </a:solidFill>
              </a:defRPr>
            </a:lvl1pPr>
          </a:lstStyle>
          <a:p>
            <a:r>
              <a:rPr lang="en-US"/>
              <a:t>Click to add a title</a:t>
            </a:r>
          </a:p>
        </p:txBody>
      </p:sp>
      <p:sp>
        <p:nvSpPr>
          <p:cNvPr id="4" name="Text Placeholder 3"/>
          <p:cNvSpPr>
            <a:spLocks noGrp="1"/>
          </p:cNvSpPr>
          <p:nvPr>
            <p:ph type="body" sz="quarter" idx="10"/>
          </p:nvPr>
        </p:nvSpPr>
        <p:spPr>
          <a:xfrm>
            <a:off x="584200" y="19939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9939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5" name="Straight Connector 4">
            <a:extLst>
              <a:ext uri="{FF2B5EF4-FFF2-40B4-BE49-F238E27FC236}">
                <a16:creationId xmlns:a16="http://schemas.microsoft.com/office/drawing/2014/main" id="{05304ACA-B594-6547-9E7A-0E1773B3DE90}"/>
              </a:ext>
            </a:extLst>
          </p:cNvPr>
          <p:cNvCxnSpPr>
            <a:cxnSpLocks/>
          </p:cNvCxnSpPr>
          <p:nvPr userDrawn="1"/>
        </p:nvCxnSpPr>
        <p:spPr>
          <a:xfrm>
            <a:off x="6095650" y="1435100"/>
            <a:ext cx="0" cy="450850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D4BAB684-9727-1945-B36A-1074A469E6C7}"/>
              </a:ext>
            </a:extLst>
          </p:cNvPr>
          <p:cNvSpPr>
            <a:spLocks noGrp="1"/>
          </p:cNvSpPr>
          <p:nvPr>
            <p:ph type="body" sz="quarter" idx="13" hasCustomPrompt="1"/>
          </p:nvPr>
        </p:nvSpPr>
        <p:spPr>
          <a:xfrm>
            <a:off x="584200" y="266700"/>
            <a:ext cx="11122025" cy="553998"/>
          </a:xfrm>
        </p:spPr>
        <p:txBody>
          <a:bodyPr/>
          <a:lstStyle>
            <a:lvl1pPr marL="0" indent="0">
              <a:buNone/>
              <a:defRPr sz="3600">
                <a:latin typeface="+mj-lt"/>
              </a:defRPr>
            </a:lvl1pPr>
          </a:lstStyle>
          <a:p>
            <a:pPr lvl="0"/>
            <a:r>
              <a:rPr lang="en-US"/>
              <a:t>Click to add a title</a:t>
            </a:r>
          </a:p>
        </p:txBody>
      </p:sp>
      <p:sp>
        <p:nvSpPr>
          <p:cNvPr id="15" name="Text Placeholder 14">
            <a:extLst>
              <a:ext uri="{FF2B5EF4-FFF2-40B4-BE49-F238E27FC236}">
                <a16:creationId xmlns:a16="http://schemas.microsoft.com/office/drawing/2014/main" id="{41D58060-15AC-4646-9CB1-50F0A8607E3F}"/>
              </a:ext>
            </a:extLst>
          </p:cNvPr>
          <p:cNvSpPr>
            <a:spLocks noGrp="1"/>
          </p:cNvSpPr>
          <p:nvPr>
            <p:ph type="body" sz="quarter" idx="14" hasCustomPrompt="1"/>
          </p:nvPr>
        </p:nvSpPr>
        <p:spPr>
          <a:xfrm>
            <a:off x="6397625" y="1332527"/>
            <a:ext cx="5211763" cy="492443"/>
          </a:xfrm>
        </p:spPr>
        <p:txBody>
          <a:bodyPr/>
          <a:lstStyle>
            <a:lvl1pPr marL="0" indent="0">
              <a:buNone/>
              <a:defRPr sz="3200">
                <a:solidFill>
                  <a:schemeClr val="accent1"/>
                </a:solidFill>
                <a:latin typeface="+mj-lt"/>
              </a:defRPr>
            </a:lvl1pPr>
          </a:lstStyle>
          <a:p>
            <a:pPr lvl="0"/>
            <a:r>
              <a:rPr lang="en-US"/>
              <a:t>Click to add a title</a:t>
            </a:r>
          </a:p>
        </p:txBody>
      </p:sp>
    </p:spTree>
    <p:extLst>
      <p:ext uri="{BB962C8B-B14F-4D97-AF65-F5344CB8AC3E}">
        <p14:creationId xmlns:p14="http://schemas.microsoft.com/office/powerpoint/2010/main" val="219201898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130885658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3633176217"/>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1665760"/>
            <a:ext cx="3468956" cy="3814600"/>
          </a:xfrm>
        </p:spPr>
        <p:txBody>
          <a:bodyPr/>
          <a:lstStyle>
            <a:lvl1pPr>
              <a:defRPr sz="32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1665760"/>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137763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137763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C67D14B5-8BE3-5445-AFD0-EC32DC794FDA}"/>
              </a:ext>
            </a:extLst>
          </p:cNvPr>
          <p:cNvSpPr txBox="1"/>
          <p:nvPr userDrawn="1"/>
        </p:nvSpPr>
        <p:spPr>
          <a:xfrm>
            <a:off x="584200" y="751840"/>
            <a:ext cx="3481388" cy="553998"/>
          </a:xfrm>
          <a:prstGeom prst="rect">
            <a:avLst/>
          </a:prstGeom>
          <a:noFill/>
        </p:spPr>
        <p:txBody>
          <a:bodyPr wrap="square" lIns="0" tIns="0" rIns="0" bIns="0" rtlCol="0">
            <a:spAutoFit/>
          </a:bodyPr>
          <a:lstStyle/>
          <a:p>
            <a:pPr algn="l" defTabSz="932742" rtl="0" eaLnBrk="1" latinLnBrk="0" hangingPunct="1">
              <a:lnSpc>
                <a:spcPct val="100000"/>
              </a:lnSpc>
              <a:spcBef>
                <a:spcPct val="0"/>
              </a:spcBef>
              <a:buNone/>
            </a:pPr>
            <a:r>
              <a:rPr lang="en-US" sz="3600" b="0" kern="1200" cap="none" spc="-50" baseline="0">
                <a:ln w="3175">
                  <a:noFill/>
                </a:ln>
                <a:solidFill>
                  <a:schemeClr val="tx1"/>
                </a:solidFill>
                <a:effectLst/>
                <a:latin typeface="+mj-lt"/>
                <a:ea typeface="+mn-ea"/>
              </a:rPr>
              <a:t>Agenda</a:t>
            </a:r>
          </a:p>
        </p:txBody>
      </p:sp>
    </p:spTree>
    <p:extLst>
      <p:ext uri="{BB962C8B-B14F-4D97-AF65-F5344CB8AC3E}">
        <p14:creationId xmlns:p14="http://schemas.microsoft.com/office/powerpoint/2010/main" val="2067935070"/>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text side by side">
    <p:bg bwMode="ltGray">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a:noFill/>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90893270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esentation 2 speakers">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21722"/>
            <a:ext cx="5510213" cy="553998"/>
          </a:xfrm>
          <a:noFill/>
        </p:spPr>
        <p:txBody>
          <a:bodyPr wrap="square" lIns="0" tIns="0" rIns="0" bIns="0" anchor="b" anchorCtr="0">
            <a:spAutoFit/>
          </a:bodyPr>
          <a:lstStyle>
            <a:lvl1pPr>
              <a:defRPr sz="3600" b="1" spc="-50" baseline="0">
                <a:solidFill>
                  <a:srgbClr val="D6532B"/>
                </a:solidFill>
                <a:latin typeface="Quicksand" pitchFamily="2" charset="0"/>
                <a:cs typeface="Segoe UI" panose="020B0502040204020203" pitchFamily="34" charset="0"/>
              </a:defRPr>
            </a:lvl1pPr>
          </a:lstStyle>
          <a:p>
            <a:r>
              <a:rPr lang="en-US" dirty="0"/>
              <a:t>Presentation title </a:t>
            </a:r>
          </a:p>
        </p:txBody>
      </p:sp>
      <p:sp>
        <p:nvSpPr>
          <p:cNvPr id="5" name="Text Placeholder 4"/>
          <p:cNvSpPr>
            <a:spLocks noGrp="1"/>
          </p:cNvSpPr>
          <p:nvPr>
            <p:ph type="body" sz="quarter" idx="12" hasCustomPrompt="1"/>
          </p:nvPr>
        </p:nvSpPr>
        <p:spPr>
          <a:xfrm>
            <a:off x="584200" y="3962400"/>
            <a:ext cx="5510213" cy="276999"/>
          </a:xfrm>
          <a:noFill/>
        </p:spPr>
        <p:txBody>
          <a:bodyPr wrap="square" lIns="0" tIns="0" rIns="0" bIns="0">
            <a:spAutoFit/>
          </a:bodyPr>
          <a:lstStyle>
            <a:lvl1pPr marL="0" indent="0">
              <a:spcBef>
                <a:spcPts val="0"/>
              </a:spcBef>
              <a:buNone/>
              <a:defRPr sz="1800" b="1" spc="0" baseline="0">
                <a:solidFill>
                  <a:srgbClr val="43444A"/>
                </a:solidFill>
                <a:latin typeface="Quicksand" pitchFamily="2" charset="0"/>
                <a:cs typeface="Segoe UI" panose="020B0502040204020203" pitchFamily="34" charset="0"/>
              </a:defRPr>
            </a:lvl1pPr>
          </a:lstStyle>
          <a:p>
            <a:pPr lvl="0"/>
            <a:r>
              <a:rPr lang="en-US" dirty="0"/>
              <a:t>Speaker one name</a:t>
            </a:r>
          </a:p>
        </p:txBody>
      </p:sp>
      <p:graphicFrame>
        <p:nvGraphicFramePr>
          <p:cNvPr id="8" name="Objeto 7">
            <a:extLst>
              <a:ext uri="{FF2B5EF4-FFF2-40B4-BE49-F238E27FC236}">
                <a16:creationId xmlns:a16="http://schemas.microsoft.com/office/drawing/2014/main" id="{4AD5118C-79D9-4AAD-A019-0005CCEFE531}"/>
              </a:ext>
            </a:extLst>
          </p:cNvPr>
          <p:cNvGraphicFramePr>
            <a:graphicFrameLocks noChangeAspect="1"/>
          </p:cNvGraphicFramePr>
          <p:nvPr userDrawn="1">
            <p:extLst>
              <p:ext uri="{D42A27DB-BD31-4B8C-83A1-F6EECF244321}">
                <p14:modId xmlns:p14="http://schemas.microsoft.com/office/powerpoint/2010/main" val="2714845497"/>
              </p:ext>
            </p:extLst>
          </p:nvPr>
        </p:nvGraphicFramePr>
        <p:xfrm>
          <a:off x="5482560" y="-811719"/>
          <a:ext cx="6894875" cy="6474997"/>
        </p:xfrm>
        <a:graphic>
          <a:graphicData uri="http://schemas.openxmlformats.org/presentationml/2006/ole">
            <mc:AlternateContent xmlns:mc="http://schemas.openxmlformats.org/markup-compatibility/2006">
              <mc:Choice xmlns:v="urn:schemas-microsoft-com:vml" Requires="v">
                <p:oleObj spid="_x0000_s9256" name="CorelDRAW" r:id="rId3" imgW="1486020" imgH="1396161" progId="CorelDraw.Graphic.21">
                  <p:embed/>
                </p:oleObj>
              </mc:Choice>
              <mc:Fallback>
                <p:oleObj name="CorelDRAW" r:id="rId3" imgW="1486020" imgH="1396161" progId="CorelDraw.Graphic.21">
                  <p:embed/>
                  <p:pic>
                    <p:nvPicPr>
                      <p:cNvPr id="8" name="Objeto 7">
                        <a:extLst>
                          <a:ext uri="{FF2B5EF4-FFF2-40B4-BE49-F238E27FC236}">
                            <a16:creationId xmlns:a16="http://schemas.microsoft.com/office/drawing/2014/main" id="{4AD5118C-79D9-4AAD-A019-0005CCEFE531}"/>
                          </a:ext>
                        </a:extLst>
                      </p:cNvPr>
                      <p:cNvPicPr/>
                      <p:nvPr/>
                    </p:nvPicPr>
                    <p:blipFill>
                      <a:blip r:embed="rId4"/>
                      <a:stretch>
                        <a:fillRect/>
                      </a:stretch>
                    </p:blipFill>
                    <p:spPr>
                      <a:xfrm>
                        <a:off x="5482560" y="-811719"/>
                        <a:ext cx="6894875" cy="6474997"/>
                      </a:xfrm>
                      <a:prstGeom prst="rect">
                        <a:avLst/>
                      </a:prstGeom>
                    </p:spPr>
                  </p:pic>
                </p:oleObj>
              </mc:Fallback>
            </mc:AlternateContent>
          </a:graphicData>
        </a:graphic>
      </p:graphicFrame>
      <p:graphicFrame>
        <p:nvGraphicFramePr>
          <p:cNvPr id="11" name="Objeto 10">
            <a:extLst>
              <a:ext uri="{FF2B5EF4-FFF2-40B4-BE49-F238E27FC236}">
                <a16:creationId xmlns:a16="http://schemas.microsoft.com/office/drawing/2014/main" id="{BCC62F8F-DBE1-4F08-8E18-ADB32B8CC3A4}"/>
              </a:ext>
            </a:extLst>
          </p:cNvPr>
          <p:cNvGraphicFramePr>
            <a:graphicFrameLocks noChangeAspect="1"/>
          </p:cNvGraphicFramePr>
          <p:nvPr userDrawn="1">
            <p:extLst>
              <p:ext uri="{D42A27DB-BD31-4B8C-83A1-F6EECF244321}">
                <p14:modId xmlns:p14="http://schemas.microsoft.com/office/powerpoint/2010/main" val="1157468899"/>
              </p:ext>
            </p:extLst>
          </p:nvPr>
        </p:nvGraphicFramePr>
        <p:xfrm>
          <a:off x="6121377" y="1339627"/>
          <a:ext cx="5617240" cy="789504"/>
        </p:xfrm>
        <a:graphic>
          <a:graphicData uri="http://schemas.openxmlformats.org/presentationml/2006/ole">
            <mc:AlternateContent xmlns:mc="http://schemas.openxmlformats.org/markup-compatibility/2006">
              <mc:Choice xmlns:v="urn:schemas-microsoft-com:vml" Requires="v">
                <p:oleObj spid="_x0000_s9257" name="CorelDRAW" r:id="rId5" imgW="9928182" imgH="1396161" progId="CorelDraw.Graphic.21">
                  <p:embed/>
                </p:oleObj>
              </mc:Choice>
              <mc:Fallback>
                <p:oleObj name="CorelDRAW" r:id="rId5" imgW="9928182" imgH="1396161" progId="CorelDraw.Graphic.21">
                  <p:embed/>
                  <p:pic>
                    <p:nvPicPr>
                      <p:cNvPr id="11" name="Objeto 10">
                        <a:extLst>
                          <a:ext uri="{FF2B5EF4-FFF2-40B4-BE49-F238E27FC236}">
                            <a16:creationId xmlns:a16="http://schemas.microsoft.com/office/drawing/2014/main" id="{BCC62F8F-DBE1-4F08-8E18-ADB32B8CC3A4}"/>
                          </a:ext>
                        </a:extLst>
                      </p:cNvPr>
                      <p:cNvPicPr/>
                      <p:nvPr/>
                    </p:nvPicPr>
                    <p:blipFill>
                      <a:blip r:embed="rId6"/>
                      <a:stretch>
                        <a:fillRect/>
                      </a:stretch>
                    </p:blipFill>
                    <p:spPr>
                      <a:xfrm>
                        <a:off x="6121377" y="1339627"/>
                        <a:ext cx="5617240" cy="789504"/>
                      </a:xfrm>
                      <a:prstGeom prst="rect">
                        <a:avLst/>
                      </a:prstGeom>
                    </p:spPr>
                  </p:pic>
                </p:oleObj>
              </mc:Fallback>
            </mc:AlternateContent>
          </a:graphicData>
        </a:graphic>
      </p:graphicFrame>
      <p:sp>
        <p:nvSpPr>
          <p:cNvPr id="16" name="Marcador de texto 3">
            <a:extLst>
              <a:ext uri="{FF2B5EF4-FFF2-40B4-BE49-F238E27FC236}">
                <a16:creationId xmlns:a16="http://schemas.microsoft.com/office/drawing/2014/main" id="{ED5C1790-EA9B-4E0C-9363-2E39C0850EA5}"/>
              </a:ext>
            </a:extLst>
          </p:cNvPr>
          <p:cNvSpPr>
            <a:spLocks noGrp="1"/>
          </p:cNvSpPr>
          <p:nvPr>
            <p:ph type="body" sz="quarter" idx="13" hasCustomPrompt="1"/>
          </p:nvPr>
        </p:nvSpPr>
        <p:spPr>
          <a:xfrm>
            <a:off x="6597944" y="2320226"/>
            <a:ext cx="4714906" cy="1083374"/>
          </a:xfrm>
        </p:spPr>
        <p:txBody>
          <a:bodyPr/>
          <a:lstStyle>
            <a:lvl1pPr marL="0" indent="0" algn="ctr">
              <a:buNone/>
              <a:defRPr sz="3200">
                <a:solidFill>
                  <a:schemeClr val="bg1"/>
                </a:solidFill>
              </a:defRPr>
            </a:lvl1pPr>
            <a:lvl2pPr>
              <a:defRPr sz="3200">
                <a:solidFill>
                  <a:schemeClr val="bg1"/>
                </a:solidFill>
              </a:defRPr>
            </a:lvl2pPr>
            <a:lvl3pPr>
              <a:defRPr sz="3200">
                <a:solidFill>
                  <a:schemeClr val="bg1"/>
                </a:solidFill>
              </a:defRPr>
            </a:lvl3pPr>
            <a:lvl4pPr>
              <a:defRPr sz="3200">
                <a:solidFill>
                  <a:schemeClr val="bg1"/>
                </a:solidFill>
              </a:defRPr>
            </a:lvl4pPr>
            <a:lvl5pPr>
              <a:defRPr sz="3200">
                <a:solidFill>
                  <a:schemeClr val="bg1"/>
                </a:solidFill>
              </a:defRPr>
            </a:lvl5pPr>
          </a:lstStyle>
          <a:p>
            <a:r>
              <a:rPr lang="en-US" dirty="0">
                <a:solidFill>
                  <a:schemeClr val="bg1"/>
                </a:solidFill>
              </a:rPr>
              <a:t>Event name </a:t>
            </a:r>
          </a:p>
          <a:p>
            <a:r>
              <a:rPr lang="en-US" dirty="0">
                <a:solidFill>
                  <a:schemeClr val="bg1"/>
                </a:solidFill>
              </a:rPr>
              <a:t>Location &amp; Date</a:t>
            </a:r>
          </a:p>
        </p:txBody>
      </p:sp>
      <p:sp>
        <p:nvSpPr>
          <p:cNvPr id="18" name="Text Placeholder 4">
            <a:extLst>
              <a:ext uri="{FF2B5EF4-FFF2-40B4-BE49-F238E27FC236}">
                <a16:creationId xmlns:a16="http://schemas.microsoft.com/office/drawing/2014/main" id="{9DA549EF-2E78-43A5-B4C3-ECD2DEBD4F33}"/>
              </a:ext>
            </a:extLst>
          </p:cNvPr>
          <p:cNvSpPr>
            <a:spLocks noGrp="1"/>
          </p:cNvSpPr>
          <p:nvPr>
            <p:ph type="body" sz="quarter" idx="15" hasCustomPrompt="1"/>
          </p:nvPr>
        </p:nvSpPr>
        <p:spPr>
          <a:xfrm>
            <a:off x="584196" y="4286058"/>
            <a:ext cx="5510213" cy="246221"/>
          </a:xfrm>
          <a:noFill/>
        </p:spPr>
        <p:txBody>
          <a:bodyPr wrap="square" lIns="0" tIns="0" rIns="0" bIns="0">
            <a:spAutoFit/>
          </a:bodyPr>
          <a:lstStyle>
            <a:lvl1pPr marL="0" indent="0">
              <a:spcBef>
                <a:spcPts val="0"/>
              </a:spcBef>
              <a:buNone/>
              <a:defRPr sz="1600" spc="0" baseline="0">
                <a:solidFill>
                  <a:srgbClr val="43444A"/>
                </a:solidFill>
                <a:latin typeface="Quicksand" pitchFamily="2" charset="0"/>
                <a:cs typeface="Segoe UI" panose="020B0502040204020203" pitchFamily="34" charset="0"/>
              </a:defRPr>
            </a:lvl1pPr>
          </a:lstStyle>
          <a:p>
            <a:pPr lvl="0"/>
            <a:r>
              <a:rPr lang="en-US" dirty="0"/>
              <a:t>Speaker one subtitle text</a:t>
            </a:r>
          </a:p>
        </p:txBody>
      </p:sp>
      <p:sp>
        <p:nvSpPr>
          <p:cNvPr id="19" name="Text Placeholder 4">
            <a:extLst>
              <a:ext uri="{FF2B5EF4-FFF2-40B4-BE49-F238E27FC236}">
                <a16:creationId xmlns:a16="http://schemas.microsoft.com/office/drawing/2014/main" id="{7052EE45-9174-4B27-AA03-4C2BE7C9CE0D}"/>
              </a:ext>
            </a:extLst>
          </p:cNvPr>
          <p:cNvSpPr>
            <a:spLocks noGrp="1"/>
          </p:cNvSpPr>
          <p:nvPr>
            <p:ph type="body" sz="quarter" idx="16" hasCustomPrompt="1"/>
          </p:nvPr>
        </p:nvSpPr>
        <p:spPr>
          <a:xfrm>
            <a:off x="584198" y="4986170"/>
            <a:ext cx="5510213" cy="276999"/>
          </a:xfrm>
          <a:noFill/>
        </p:spPr>
        <p:txBody>
          <a:bodyPr wrap="square" lIns="0" tIns="0" rIns="0" bIns="0">
            <a:spAutoFit/>
          </a:bodyPr>
          <a:lstStyle>
            <a:lvl1pPr marL="0" indent="0">
              <a:spcBef>
                <a:spcPts val="0"/>
              </a:spcBef>
              <a:buNone/>
              <a:defRPr sz="1800" b="1" spc="0" baseline="0">
                <a:solidFill>
                  <a:srgbClr val="43444A"/>
                </a:solidFill>
                <a:latin typeface="Quicksand" pitchFamily="2" charset="0"/>
                <a:cs typeface="Segoe UI" panose="020B0502040204020203" pitchFamily="34" charset="0"/>
              </a:defRPr>
            </a:lvl1pPr>
          </a:lstStyle>
          <a:p>
            <a:pPr lvl="0"/>
            <a:r>
              <a:rPr lang="en-US" dirty="0"/>
              <a:t>Speaker two name</a:t>
            </a:r>
          </a:p>
        </p:txBody>
      </p:sp>
      <p:sp>
        <p:nvSpPr>
          <p:cNvPr id="20" name="Text Placeholder 4">
            <a:extLst>
              <a:ext uri="{FF2B5EF4-FFF2-40B4-BE49-F238E27FC236}">
                <a16:creationId xmlns:a16="http://schemas.microsoft.com/office/drawing/2014/main" id="{551F21C8-064E-4441-B03F-B7FC909AD791}"/>
              </a:ext>
            </a:extLst>
          </p:cNvPr>
          <p:cNvSpPr>
            <a:spLocks noGrp="1"/>
          </p:cNvSpPr>
          <p:nvPr>
            <p:ph type="body" sz="quarter" idx="17" hasCustomPrompt="1"/>
          </p:nvPr>
        </p:nvSpPr>
        <p:spPr>
          <a:xfrm>
            <a:off x="584196" y="5293947"/>
            <a:ext cx="5510213" cy="246221"/>
          </a:xfrm>
          <a:noFill/>
        </p:spPr>
        <p:txBody>
          <a:bodyPr wrap="square" lIns="0" tIns="0" rIns="0" bIns="0">
            <a:spAutoFit/>
          </a:bodyPr>
          <a:lstStyle>
            <a:lvl1pPr marL="0" indent="0">
              <a:spcBef>
                <a:spcPts val="0"/>
              </a:spcBef>
              <a:buNone/>
              <a:defRPr sz="1600" spc="0" baseline="0">
                <a:solidFill>
                  <a:srgbClr val="43444A"/>
                </a:solidFill>
                <a:latin typeface="Quicksand" pitchFamily="2" charset="0"/>
                <a:cs typeface="Segoe UI" panose="020B0502040204020203" pitchFamily="34" charset="0"/>
              </a:defRPr>
            </a:lvl1pPr>
          </a:lstStyle>
          <a:p>
            <a:pPr lvl="0"/>
            <a:r>
              <a:rPr lang="en-US" dirty="0"/>
              <a:t>Speaker two subtitle text</a:t>
            </a:r>
          </a:p>
        </p:txBody>
      </p:sp>
    </p:spTree>
    <p:extLst>
      <p:ext uri="{BB962C8B-B14F-4D97-AF65-F5344CB8AC3E}">
        <p14:creationId xmlns:p14="http://schemas.microsoft.com/office/powerpoint/2010/main" val="3865482417"/>
      </p:ext>
    </p:extLst>
  </p:cSld>
  <p:clrMapOvr>
    <a:overrideClrMapping bg1="lt1" tx1="dk1" bg2="lt2" tx2="dk2" accent1="accent1" accent2="accent2" accent3="accent3" accent4="accent4" accent5="accent5" accent6="accent6" hlink="hlink" folHlink="folHlink"/>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nodeType="withEffect">
                                  <p:stCondLst>
                                    <p:cond delay="0"/>
                                  </p:stCondLst>
                                  <p:endCondLst>
                                    <p:cond evt="onNext" delay="0">
                                      <p:tgtEl>
                                        <p:sldTgt/>
                                      </p:tgtEl>
                                    </p:cond>
                                  </p:endCondLst>
                                  <p:childTnLst>
                                    <p:animRot by="43200000">
                                      <p:cBhvr>
                                        <p:cTn id="6" dur="20000" fill="hold"/>
                                        <p:tgtEl>
                                          <p:spTgt spid="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02846397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502554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9250691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15687"/>
          </a:xfrm>
        </p:spPr>
        <p:txBody>
          <a:bodyPr wrap="square" lIns="0" tIns="0" rIns="0" bIns="0">
            <a:spAutoFit/>
          </a:bodyPr>
          <a:lstStyle>
            <a:lvl1pPr>
              <a:lnSpc>
                <a:spcPts val="3137"/>
              </a:lnSpc>
              <a:defRPr sz="3921" strike="noStrike">
                <a:solidFill>
                  <a:schemeClr val="tx1"/>
                </a:solidFill>
              </a:defRPr>
            </a:lvl1pPr>
          </a:lstStyle>
          <a:p>
            <a:r>
              <a:rPr lang="en-US"/>
              <a:t>Title</a:t>
            </a:r>
          </a:p>
        </p:txBody>
      </p:sp>
    </p:spTree>
    <p:extLst>
      <p:ext uri="{BB962C8B-B14F-4D97-AF65-F5344CB8AC3E}">
        <p14:creationId xmlns:p14="http://schemas.microsoft.com/office/powerpoint/2010/main" val="2428530432"/>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Important Statement - Dark">
    <p:bg>
      <p:bgPr>
        <a:solidFill>
          <a:schemeClr val="accent1">
            <a:lumMod val="75000"/>
          </a:schemeClr>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1651000" y="2308028"/>
            <a:ext cx="9144000" cy="677108"/>
          </a:xfrm>
          <a:prstGeom prst="rect">
            <a:avLst/>
          </a:prstGeom>
          <a:noFill/>
        </p:spPr>
        <p:txBody>
          <a:bodyPr lIns="0" tIns="0" rIns="0" bIns="0" anchor="b" anchorCtr="0">
            <a:spAutoFit/>
          </a:bodyPr>
          <a:lstStyle>
            <a:lvl1pPr>
              <a:defRPr sz="4400" spc="-50" baseline="0">
                <a:solidFill>
                  <a:schemeClr val="bg1"/>
                </a:solidFill>
                <a:latin typeface="+mj-lt"/>
                <a:cs typeface="Segoe UI" panose="020B0502040204020203" pitchFamily="34" charset="0"/>
              </a:defRPr>
            </a:lvl1pPr>
          </a:lstStyle>
          <a:p>
            <a:r>
              <a:rPr lang="en-US"/>
              <a:t>Important Statement</a:t>
            </a:r>
          </a:p>
        </p:txBody>
      </p:sp>
      <p:sp>
        <p:nvSpPr>
          <p:cNvPr id="5" name="Text Placeholder 4"/>
          <p:cNvSpPr>
            <a:spLocks noGrp="1"/>
          </p:cNvSpPr>
          <p:nvPr>
            <p:ph type="body" sz="quarter" idx="12" hasCustomPrompt="1"/>
          </p:nvPr>
        </p:nvSpPr>
        <p:spPr>
          <a:xfrm>
            <a:off x="1651000" y="3413760"/>
            <a:ext cx="9144000" cy="338554"/>
          </a:xfrm>
          <a:prstGeom prst="rect">
            <a:avLst/>
          </a:prstGeom>
          <a:noFill/>
        </p:spPr>
        <p:txBody>
          <a:bodyPr wrap="square" lIns="0" tIns="0" rIns="0" bIns="0">
            <a:spAutoFit/>
          </a:bodyPr>
          <a:lstStyle>
            <a:lvl1pPr marL="0" indent="0">
              <a:spcBef>
                <a:spcPts val="0"/>
              </a:spcBef>
              <a:buNone/>
              <a:defRPr sz="2200" spc="0" baseline="0">
                <a:solidFill>
                  <a:schemeClr val="bg1"/>
                </a:solidFill>
                <a:latin typeface="+mn-lt"/>
                <a:cs typeface="Segoe UI" panose="020B0502040204020203" pitchFamily="34" charset="0"/>
              </a:defRPr>
            </a:lvl1pPr>
          </a:lstStyle>
          <a:p>
            <a:pPr lvl="0"/>
            <a:r>
              <a:rPr lang="en-US"/>
              <a:t>Optional subtitle</a:t>
            </a:r>
          </a:p>
        </p:txBody>
      </p:sp>
    </p:spTree>
    <p:extLst>
      <p:ext uri="{BB962C8B-B14F-4D97-AF65-F5344CB8AC3E}">
        <p14:creationId xmlns:p14="http://schemas.microsoft.com/office/powerpoint/2010/main" val="10841562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6" name="Text Placeholder 4">
            <a:extLst>
              <a:ext uri="{FF2B5EF4-FFF2-40B4-BE49-F238E27FC236}">
                <a16:creationId xmlns:a16="http://schemas.microsoft.com/office/drawing/2014/main" id="{CF7A83A2-F9ED-A64A-9D68-23B7C76BA438}"/>
              </a:ext>
            </a:extLst>
          </p:cNvPr>
          <p:cNvSpPr>
            <a:spLocks noGrp="1"/>
          </p:cNvSpPr>
          <p:nvPr>
            <p:ph type="body" sz="quarter" idx="12" hasCustomPrompt="1"/>
          </p:nvPr>
        </p:nvSpPr>
        <p:spPr>
          <a:xfrm>
            <a:off x="584200" y="6400800"/>
            <a:ext cx="4164583" cy="276999"/>
          </a:xfrm>
          <a:noFill/>
        </p:spPr>
        <p:txBody>
          <a:bodyPr wrap="square" lIns="0" tIns="0" rIns="0" bIns="0">
            <a:spAutoFit/>
          </a:bodyPr>
          <a:lstStyle>
            <a:lvl1pPr marL="0" indent="0">
              <a:spcBef>
                <a:spcPts val="0"/>
              </a:spcBef>
              <a:buNone/>
              <a:defRPr sz="18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err="1"/>
              <a:t>aka.ms</a:t>
            </a:r>
            <a:r>
              <a:rPr lang="en-US"/>
              <a:t>/app10</a:t>
            </a:r>
          </a:p>
        </p:txBody>
      </p:sp>
    </p:spTree>
    <p:extLst>
      <p:ext uri="{BB962C8B-B14F-4D97-AF65-F5344CB8AC3E}">
        <p14:creationId xmlns:p14="http://schemas.microsoft.com/office/powerpoint/2010/main" val="427932628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1144907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7682A-57F0-4438-AAED-EA747FFE6D5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6362DFA-4FE2-476E-90E1-6EFE83D88B2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4EFC9D0-531A-4912-AF13-D4E661D24B7F}"/>
              </a:ext>
            </a:extLst>
          </p:cNvPr>
          <p:cNvSpPr>
            <a:spLocks noGrp="1"/>
          </p:cNvSpPr>
          <p:nvPr>
            <p:ph type="dt" sz="half" idx="10"/>
          </p:nvPr>
        </p:nvSpPr>
        <p:spPr/>
        <p:txBody>
          <a:bodyPr/>
          <a:lstStyle/>
          <a:p>
            <a:fld id="{6229980B-02E6-420A-BAE4-7504552E7F42}" type="datetimeFigureOut">
              <a:rPr lang="en-US" smtClean="0"/>
              <a:t>12/16/2019</a:t>
            </a:fld>
            <a:endParaRPr lang="en-US"/>
          </a:p>
        </p:txBody>
      </p:sp>
      <p:sp>
        <p:nvSpPr>
          <p:cNvPr id="5" name="Footer Placeholder 4">
            <a:extLst>
              <a:ext uri="{FF2B5EF4-FFF2-40B4-BE49-F238E27FC236}">
                <a16:creationId xmlns:a16="http://schemas.microsoft.com/office/drawing/2014/main" id="{5059A835-1BE4-4750-AFEA-A9B3A6BD9C0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8C950E0-290F-4AF4-A485-632F1D690D6E}"/>
              </a:ext>
            </a:extLst>
          </p:cNvPr>
          <p:cNvSpPr>
            <a:spLocks noGrp="1"/>
          </p:cNvSpPr>
          <p:nvPr>
            <p:ph type="sldNum" sz="quarter" idx="12"/>
          </p:nvPr>
        </p:nvSpPr>
        <p:spPr/>
        <p:txBody>
          <a:bodyPr/>
          <a:lstStyle/>
          <a:p>
            <a:fld id="{EEF3D99D-3306-4DE5-88E2-A867B3E71296}" type="slidenum">
              <a:rPr lang="en-US" smtClean="0"/>
              <a:t>‹#›</a:t>
            </a:fld>
            <a:endParaRPr lang="en-US"/>
          </a:p>
        </p:txBody>
      </p:sp>
    </p:spTree>
    <p:extLst>
      <p:ext uri="{BB962C8B-B14F-4D97-AF65-F5344CB8AC3E}">
        <p14:creationId xmlns:p14="http://schemas.microsoft.com/office/powerpoint/2010/main" val="662922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ponsors">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8E040693-2661-4727-9EA2-5950B412CA24}"/>
              </a:ext>
            </a:extLst>
          </p:cNvPr>
          <p:cNvSpPr/>
          <p:nvPr userDrawn="1"/>
        </p:nvSpPr>
        <p:spPr bwMode="auto">
          <a:xfrm>
            <a:off x="0" y="-10285"/>
            <a:ext cx="12192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7" name="Objeto 6">
            <a:extLst>
              <a:ext uri="{FF2B5EF4-FFF2-40B4-BE49-F238E27FC236}">
                <a16:creationId xmlns:a16="http://schemas.microsoft.com/office/drawing/2014/main" id="{32E413D6-B6AC-40F0-85EC-A2927B20E6EB}"/>
              </a:ext>
            </a:extLst>
          </p:cNvPr>
          <p:cNvGraphicFramePr>
            <a:graphicFrameLocks noChangeAspect="1"/>
          </p:cNvGraphicFramePr>
          <p:nvPr userDrawn="1">
            <p:extLst>
              <p:ext uri="{D42A27DB-BD31-4B8C-83A1-F6EECF244321}">
                <p14:modId xmlns:p14="http://schemas.microsoft.com/office/powerpoint/2010/main" val="1338501801"/>
              </p:ext>
            </p:extLst>
          </p:nvPr>
        </p:nvGraphicFramePr>
        <p:xfrm>
          <a:off x="4226748" y="-1288548"/>
          <a:ext cx="3716176" cy="3489871"/>
        </p:xfrm>
        <a:graphic>
          <a:graphicData uri="http://schemas.openxmlformats.org/presentationml/2006/ole">
            <mc:AlternateContent xmlns:mc="http://schemas.openxmlformats.org/markup-compatibility/2006">
              <mc:Choice xmlns:v="urn:schemas-microsoft-com:vml" Requires="v">
                <p:oleObj spid="_x0000_s7261" name="CorelDRAW" r:id="rId3" imgW="1486020" imgH="1396161" progId="CorelDraw.Graphic.21">
                  <p:embed/>
                </p:oleObj>
              </mc:Choice>
              <mc:Fallback>
                <p:oleObj name="CorelDRAW" r:id="rId3" imgW="1486020" imgH="1396161" progId="CorelDraw.Graphic.21">
                  <p:embed/>
                  <p:pic>
                    <p:nvPicPr>
                      <p:cNvPr id="7" name="Objeto 6">
                        <a:extLst>
                          <a:ext uri="{FF2B5EF4-FFF2-40B4-BE49-F238E27FC236}">
                            <a16:creationId xmlns:a16="http://schemas.microsoft.com/office/drawing/2014/main" id="{32E413D6-B6AC-40F0-85EC-A2927B20E6EB}"/>
                          </a:ext>
                        </a:extLst>
                      </p:cNvPr>
                      <p:cNvPicPr/>
                      <p:nvPr/>
                    </p:nvPicPr>
                    <p:blipFill>
                      <a:blip r:embed="rId4"/>
                      <a:stretch>
                        <a:fillRect/>
                      </a:stretch>
                    </p:blipFill>
                    <p:spPr>
                      <a:xfrm>
                        <a:off x="4226748" y="-1288548"/>
                        <a:ext cx="3716176" cy="3489871"/>
                      </a:xfrm>
                      <a:prstGeom prst="rect">
                        <a:avLst/>
                      </a:prstGeom>
                    </p:spPr>
                  </p:pic>
                </p:oleObj>
              </mc:Fallback>
            </mc:AlternateContent>
          </a:graphicData>
        </a:graphic>
      </p:graphicFrame>
      <p:graphicFrame>
        <p:nvGraphicFramePr>
          <p:cNvPr id="28" name="Objeto 27">
            <a:extLst>
              <a:ext uri="{FF2B5EF4-FFF2-40B4-BE49-F238E27FC236}">
                <a16:creationId xmlns:a16="http://schemas.microsoft.com/office/drawing/2014/main" id="{5DEB6C23-8509-4297-A490-EE57516A61DD}"/>
              </a:ext>
            </a:extLst>
          </p:cNvPr>
          <p:cNvGraphicFramePr>
            <a:graphicFrameLocks noChangeAspect="1"/>
          </p:cNvGraphicFramePr>
          <p:nvPr userDrawn="1">
            <p:extLst>
              <p:ext uri="{D42A27DB-BD31-4B8C-83A1-F6EECF244321}">
                <p14:modId xmlns:p14="http://schemas.microsoft.com/office/powerpoint/2010/main" val="2545392785"/>
              </p:ext>
            </p:extLst>
          </p:nvPr>
        </p:nvGraphicFramePr>
        <p:xfrm>
          <a:off x="762990" y="284429"/>
          <a:ext cx="2572522" cy="343916"/>
        </p:xfrm>
        <a:graphic>
          <a:graphicData uri="http://schemas.openxmlformats.org/presentationml/2006/ole">
            <mc:AlternateContent xmlns:mc="http://schemas.openxmlformats.org/markup-compatibility/2006">
              <mc:Choice xmlns:v="urn:schemas-microsoft-com:vml" Requires="v">
                <p:oleObj spid="_x0000_s7262" name="CorelDRAW" r:id="rId5" imgW="10437565" imgH="1396161" progId="CorelDraw.Graphic.21">
                  <p:embed/>
                </p:oleObj>
              </mc:Choice>
              <mc:Fallback>
                <p:oleObj name="CorelDRAW" r:id="rId5" imgW="10437565" imgH="1396161" progId="CorelDraw.Graphic.21">
                  <p:embed/>
                  <p:pic>
                    <p:nvPicPr>
                      <p:cNvPr id="53" name="Objeto 52">
                        <a:extLst>
                          <a:ext uri="{FF2B5EF4-FFF2-40B4-BE49-F238E27FC236}">
                            <a16:creationId xmlns:a16="http://schemas.microsoft.com/office/drawing/2014/main" id="{D375AAF1-D2A6-4A0C-ACA4-DA571F5928D6}"/>
                          </a:ext>
                        </a:extLst>
                      </p:cNvPr>
                      <p:cNvPicPr/>
                      <p:nvPr/>
                    </p:nvPicPr>
                    <p:blipFill>
                      <a:blip r:embed="rId6"/>
                      <a:stretch>
                        <a:fillRect/>
                      </a:stretch>
                    </p:blipFill>
                    <p:spPr>
                      <a:xfrm>
                        <a:off x="762990" y="284429"/>
                        <a:ext cx="2572522" cy="343916"/>
                      </a:xfrm>
                      <a:prstGeom prst="rect">
                        <a:avLst/>
                      </a:prstGeom>
                    </p:spPr>
                  </p:pic>
                </p:oleObj>
              </mc:Fallback>
            </mc:AlternateContent>
          </a:graphicData>
        </a:graphic>
      </p:graphicFrame>
      <p:graphicFrame>
        <p:nvGraphicFramePr>
          <p:cNvPr id="30" name="Objeto 29">
            <a:extLst>
              <a:ext uri="{FF2B5EF4-FFF2-40B4-BE49-F238E27FC236}">
                <a16:creationId xmlns:a16="http://schemas.microsoft.com/office/drawing/2014/main" id="{A85AC8ED-2B29-42FA-9EBD-14E9BAB6053E}"/>
              </a:ext>
            </a:extLst>
          </p:cNvPr>
          <p:cNvGraphicFramePr>
            <a:graphicFrameLocks noChangeAspect="1"/>
          </p:cNvGraphicFramePr>
          <p:nvPr userDrawn="1">
            <p:extLst>
              <p:ext uri="{D42A27DB-BD31-4B8C-83A1-F6EECF244321}">
                <p14:modId xmlns:p14="http://schemas.microsoft.com/office/powerpoint/2010/main" val="1996726143"/>
              </p:ext>
            </p:extLst>
          </p:nvPr>
        </p:nvGraphicFramePr>
        <p:xfrm>
          <a:off x="9075344" y="317840"/>
          <a:ext cx="2463538" cy="346251"/>
        </p:xfrm>
        <a:graphic>
          <a:graphicData uri="http://schemas.openxmlformats.org/presentationml/2006/ole">
            <mc:AlternateContent xmlns:mc="http://schemas.openxmlformats.org/markup-compatibility/2006">
              <mc:Choice xmlns:v="urn:schemas-microsoft-com:vml" Requires="v">
                <p:oleObj spid="_x0000_s7263" name="CorelDRAW" r:id="rId7" imgW="9928182" imgH="1396161" progId="CorelDraw.Graphic.21">
                  <p:embed/>
                </p:oleObj>
              </mc:Choice>
              <mc:Fallback>
                <p:oleObj name="CorelDRAW" r:id="rId7" imgW="9928182" imgH="1396161" progId="CorelDraw.Graphic.21">
                  <p:embed/>
                  <p:pic>
                    <p:nvPicPr>
                      <p:cNvPr id="52" name="Objeto 51">
                        <a:extLst>
                          <a:ext uri="{FF2B5EF4-FFF2-40B4-BE49-F238E27FC236}">
                            <a16:creationId xmlns:a16="http://schemas.microsoft.com/office/drawing/2014/main" id="{80529A44-97F2-4CF3-BF21-17DEA50D54E5}"/>
                          </a:ext>
                        </a:extLst>
                      </p:cNvPr>
                      <p:cNvPicPr/>
                      <p:nvPr/>
                    </p:nvPicPr>
                    <p:blipFill>
                      <a:blip r:embed="rId8"/>
                      <a:stretch>
                        <a:fillRect/>
                      </a:stretch>
                    </p:blipFill>
                    <p:spPr>
                      <a:xfrm>
                        <a:off x="9075344" y="317840"/>
                        <a:ext cx="2463538" cy="346251"/>
                      </a:xfrm>
                      <a:prstGeom prst="rect">
                        <a:avLst/>
                      </a:prstGeom>
                    </p:spPr>
                  </p:pic>
                </p:oleObj>
              </mc:Fallback>
            </mc:AlternateContent>
          </a:graphicData>
        </a:graphic>
      </p:graphicFrame>
      <p:sp>
        <p:nvSpPr>
          <p:cNvPr id="27" name="CuadroTexto 26">
            <a:extLst>
              <a:ext uri="{FF2B5EF4-FFF2-40B4-BE49-F238E27FC236}">
                <a16:creationId xmlns:a16="http://schemas.microsoft.com/office/drawing/2014/main" id="{80E85AEB-FEB2-4D60-81DD-BF3A575A896F}"/>
              </a:ext>
            </a:extLst>
          </p:cNvPr>
          <p:cNvSpPr txBox="1"/>
          <p:nvPr userDrawn="1"/>
        </p:nvSpPr>
        <p:spPr>
          <a:xfrm>
            <a:off x="4843308" y="375302"/>
            <a:ext cx="2708599" cy="692497"/>
          </a:xfrm>
          <a:prstGeom prst="rect">
            <a:avLst/>
          </a:prstGeom>
          <a:noFill/>
        </p:spPr>
        <p:txBody>
          <a:bodyPr wrap="square" lIns="0" tIns="0" rIns="0" bIns="0" rtlCol="0">
            <a:spAutoFit/>
          </a:bodyPr>
          <a:lstStyle/>
          <a:p>
            <a:pPr algn="l"/>
            <a:r>
              <a:rPr lang="es-ES" sz="4500" b="1" dirty="0">
                <a:solidFill>
                  <a:schemeClr val="bg1"/>
                </a:solidFill>
                <a:latin typeface="Quicksand" pitchFamily="2" charset="0"/>
              </a:rPr>
              <a:t>Sponsors</a:t>
            </a:r>
          </a:p>
        </p:txBody>
      </p:sp>
    </p:spTree>
    <p:extLst>
      <p:ext uri="{BB962C8B-B14F-4D97-AF65-F5344CB8AC3E}">
        <p14:creationId xmlns:p14="http://schemas.microsoft.com/office/powerpoint/2010/main" val="1448136282"/>
      </p:ext>
    </p:extLst>
  </p:cSld>
  <p:clrMapOvr>
    <a:overrideClrMapping bg1="lt1" tx1="dk1" bg2="lt2" tx2="dk2" accent1="accent1" accent2="accent2" accent3="accent3" accent4="accent4" accent5="accent5" accent6="accent6" hlink="hlink" folHlink="folHlink"/>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nodeType="afterEffect">
                                  <p:stCondLst>
                                    <p:cond delay="0"/>
                                  </p:stCondLst>
                                  <p:endCondLst>
                                    <p:cond evt="onNext" delay="0">
                                      <p:tgtEl>
                                        <p:sldTgt/>
                                      </p:tgtEl>
                                    </p:cond>
                                  </p:endCondLst>
                                  <p:childTnLst>
                                    <p:animRot by="43200000">
                                      <p:cBhvr>
                                        <p:cTn id="6" dur="20000" fill="hold"/>
                                        <p:tgtEl>
                                          <p:spTgt spid="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878365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Important Statement - Dark">
    <p:bg>
      <p:bgPr>
        <a:solidFill>
          <a:schemeClr val="accent1">
            <a:lumMod val="75000"/>
          </a:schemeClr>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1651000" y="2308028"/>
            <a:ext cx="9144000" cy="677108"/>
          </a:xfrm>
          <a:prstGeom prst="rect">
            <a:avLst/>
          </a:prstGeom>
          <a:noFill/>
        </p:spPr>
        <p:txBody>
          <a:bodyPr lIns="0" tIns="0" rIns="0" bIns="0" anchor="b" anchorCtr="0">
            <a:spAutoFit/>
          </a:bodyPr>
          <a:lstStyle>
            <a:lvl1pPr>
              <a:defRPr sz="4400" spc="-50" baseline="0">
                <a:solidFill>
                  <a:schemeClr val="bg1"/>
                </a:solidFill>
                <a:latin typeface="+mj-lt"/>
                <a:cs typeface="Segoe UI" panose="020B0502040204020203" pitchFamily="34" charset="0"/>
              </a:defRPr>
            </a:lvl1pPr>
          </a:lstStyle>
          <a:p>
            <a:r>
              <a:rPr lang="en-US"/>
              <a:t>Important Statement</a:t>
            </a:r>
          </a:p>
        </p:txBody>
      </p:sp>
      <p:sp>
        <p:nvSpPr>
          <p:cNvPr id="5" name="Text Placeholder 4"/>
          <p:cNvSpPr>
            <a:spLocks noGrp="1"/>
          </p:cNvSpPr>
          <p:nvPr>
            <p:ph type="body" sz="quarter" idx="12" hasCustomPrompt="1"/>
          </p:nvPr>
        </p:nvSpPr>
        <p:spPr>
          <a:xfrm>
            <a:off x="1651000" y="3413760"/>
            <a:ext cx="9144000" cy="338554"/>
          </a:xfrm>
          <a:prstGeom prst="rect">
            <a:avLst/>
          </a:prstGeom>
          <a:noFill/>
        </p:spPr>
        <p:txBody>
          <a:bodyPr wrap="square" lIns="0" tIns="0" rIns="0" bIns="0">
            <a:spAutoFit/>
          </a:bodyPr>
          <a:lstStyle>
            <a:lvl1pPr marL="0" indent="0">
              <a:spcBef>
                <a:spcPts val="0"/>
              </a:spcBef>
              <a:buNone/>
              <a:defRPr sz="2200" spc="0" baseline="0">
                <a:solidFill>
                  <a:schemeClr val="bg1"/>
                </a:solidFill>
                <a:latin typeface="+mn-lt"/>
                <a:cs typeface="Segoe UI" panose="020B0502040204020203" pitchFamily="34" charset="0"/>
              </a:defRPr>
            </a:lvl1pPr>
          </a:lstStyle>
          <a:p>
            <a:pPr lvl="0"/>
            <a:r>
              <a:rPr lang="en-US"/>
              <a:t>Optional subtitle</a:t>
            </a:r>
          </a:p>
        </p:txBody>
      </p:sp>
    </p:spTree>
    <p:extLst>
      <p:ext uri="{BB962C8B-B14F-4D97-AF65-F5344CB8AC3E}">
        <p14:creationId xmlns:p14="http://schemas.microsoft.com/office/powerpoint/2010/main" val="24262201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9E9831-A30F-4B01-9F1B-150D76281D4A}"/>
              </a:ext>
            </a:extLst>
          </p:cNvPr>
          <p:cNvSpPr>
            <a:spLocks noGrp="1"/>
          </p:cNvSpPr>
          <p:nvPr>
            <p:ph type="title" hasCustomPrompt="1"/>
          </p:nvPr>
        </p:nvSpPr>
        <p:spPr>
          <a:xfrm>
            <a:off x="588263" y="-453671"/>
            <a:ext cx="2250187" cy="307777"/>
          </a:xfrm>
        </p:spPr>
        <p:txBody>
          <a:bodyPr anchor="b"/>
          <a:lstStyle>
            <a:lvl1pPr>
              <a:defRPr sz="2000"/>
            </a:lvl1pPr>
          </a:lstStyle>
          <a:p>
            <a:r>
              <a:rPr lang="en-US" dirty="0"/>
              <a:t>Microsoft Ignite</a:t>
            </a:r>
          </a:p>
        </p:txBody>
      </p:sp>
      <p:sp>
        <p:nvSpPr>
          <p:cNvPr id="5" name="Freeform 5" descr="Microsoft Ignite logo">
            <a:extLst>
              <a:ext uri="{FF2B5EF4-FFF2-40B4-BE49-F238E27FC236}">
                <a16:creationId xmlns:a16="http://schemas.microsoft.com/office/drawing/2014/main" id="{6DBD6B5B-68FC-44F2-A470-9C584137632D}"/>
              </a:ext>
            </a:extLst>
          </p:cNvPr>
          <p:cNvSpPr>
            <a:spLocks noEditPoints="1"/>
          </p:cNvSpPr>
          <p:nvPr userDrawn="1"/>
        </p:nvSpPr>
        <p:spPr bwMode="black">
          <a:xfrm>
            <a:off x="593725" y="2865438"/>
            <a:ext cx="3040063" cy="1547813"/>
          </a:xfrm>
          <a:custGeom>
            <a:avLst/>
            <a:gdLst>
              <a:gd name="T0" fmla="*/ 882 w 1710"/>
              <a:gd name="T1" fmla="*/ 598 h 862"/>
              <a:gd name="T2" fmla="*/ 1008 w 1710"/>
              <a:gd name="T3" fmla="*/ 652 h 862"/>
              <a:gd name="T4" fmla="*/ 991 w 1710"/>
              <a:gd name="T5" fmla="*/ 711 h 862"/>
              <a:gd name="T6" fmla="*/ 845 w 1710"/>
              <a:gd name="T7" fmla="*/ 579 h 862"/>
              <a:gd name="T8" fmla="*/ 697 w 1710"/>
              <a:gd name="T9" fmla="*/ 504 h 862"/>
              <a:gd name="T10" fmla="*/ 697 w 1710"/>
              <a:gd name="T11" fmla="*/ 709 h 862"/>
              <a:gd name="T12" fmla="*/ 752 w 1710"/>
              <a:gd name="T13" fmla="*/ 722 h 862"/>
              <a:gd name="T14" fmla="*/ 745 w 1710"/>
              <a:gd name="T15" fmla="*/ 553 h 862"/>
              <a:gd name="T16" fmla="*/ 574 w 1710"/>
              <a:gd name="T17" fmla="*/ 482 h 862"/>
              <a:gd name="T18" fmla="*/ 623 w 1710"/>
              <a:gd name="T19" fmla="*/ 462 h 862"/>
              <a:gd name="T20" fmla="*/ 626 w 1710"/>
              <a:gd name="T21" fmla="*/ 553 h 862"/>
              <a:gd name="T22" fmla="*/ 394 w 1710"/>
              <a:gd name="T23" fmla="*/ 588 h 862"/>
              <a:gd name="T24" fmla="*/ 393 w 1710"/>
              <a:gd name="T25" fmla="*/ 763 h 862"/>
              <a:gd name="T26" fmla="*/ 485 w 1710"/>
              <a:gd name="T27" fmla="*/ 763 h 862"/>
              <a:gd name="T28" fmla="*/ 249 w 1710"/>
              <a:gd name="T29" fmla="*/ 639 h 862"/>
              <a:gd name="T30" fmla="*/ 140 w 1710"/>
              <a:gd name="T31" fmla="*/ 662 h 862"/>
              <a:gd name="T32" fmla="*/ 249 w 1710"/>
              <a:gd name="T33" fmla="*/ 639 h 862"/>
              <a:gd name="T34" fmla="*/ 179 w 1710"/>
              <a:gd name="T35" fmla="*/ 862 h 862"/>
              <a:gd name="T36" fmla="*/ 248 w 1710"/>
              <a:gd name="T37" fmla="*/ 727 h 862"/>
              <a:gd name="T38" fmla="*/ 116 w 1710"/>
              <a:gd name="T39" fmla="*/ 579 h 862"/>
              <a:gd name="T40" fmla="*/ 0 w 1710"/>
              <a:gd name="T41" fmla="*/ 763 h 862"/>
              <a:gd name="T42" fmla="*/ 0 w 1710"/>
              <a:gd name="T43" fmla="*/ 763 h 862"/>
              <a:gd name="T44" fmla="*/ 1660 w 1710"/>
              <a:gd name="T45" fmla="*/ 43 h 862"/>
              <a:gd name="T46" fmla="*/ 1530 w 1710"/>
              <a:gd name="T47" fmla="*/ 105 h 862"/>
              <a:gd name="T48" fmla="*/ 1559 w 1710"/>
              <a:gd name="T49" fmla="*/ 0 h 862"/>
              <a:gd name="T50" fmla="*/ 1447 w 1710"/>
              <a:gd name="T51" fmla="*/ 142 h 862"/>
              <a:gd name="T52" fmla="*/ 1577 w 1710"/>
              <a:gd name="T53" fmla="*/ 142 h 862"/>
              <a:gd name="T54" fmla="*/ 1710 w 1710"/>
              <a:gd name="T55" fmla="*/ 312 h 862"/>
              <a:gd name="T56" fmla="*/ 1660 w 1710"/>
              <a:gd name="T57" fmla="*/ 142 h 862"/>
              <a:gd name="T58" fmla="*/ 1325 w 1710"/>
              <a:gd name="T59" fmla="*/ 138 h 862"/>
              <a:gd name="T60" fmla="*/ 1368 w 1710"/>
              <a:gd name="T61" fmla="*/ 263 h 862"/>
              <a:gd name="T62" fmla="*/ 1402 w 1710"/>
              <a:gd name="T63" fmla="*/ 289 h 862"/>
              <a:gd name="T64" fmla="*/ 1327 w 1710"/>
              <a:gd name="T65" fmla="*/ 100 h 862"/>
              <a:gd name="T66" fmla="*/ 1129 w 1710"/>
              <a:gd name="T67" fmla="*/ 193 h 862"/>
              <a:gd name="T68" fmla="*/ 1089 w 1710"/>
              <a:gd name="T69" fmla="*/ 150 h 862"/>
              <a:gd name="T70" fmla="*/ 1177 w 1710"/>
              <a:gd name="T71" fmla="*/ 109 h 862"/>
              <a:gd name="T72" fmla="*/ 1039 w 1710"/>
              <a:gd name="T73" fmla="*/ 162 h 862"/>
              <a:gd name="T74" fmla="*/ 1112 w 1710"/>
              <a:gd name="T75" fmla="*/ 231 h 862"/>
              <a:gd name="T76" fmla="*/ 1039 w 1710"/>
              <a:gd name="T77" fmla="*/ 264 h 862"/>
              <a:gd name="T78" fmla="*/ 1181 w 1710"/>
              <a:gd name="T79" fmla="*/ 285 h 862"/>
              <a:gd name="T80" fmla="*/ 840 w 1710"/>
              <a:gd name="T81" fmla="*/ 211 h 862"/>
              <a:gd name="T82" fmla="*/ 943 w 1710"/>
              <a:gd name="T83" fmla="*/ 157 h 862"/>
              <a:gd name="T84" fmla="*/ 820 w 1710"/>
              <a:gd name="T85" fmla="*/ 290 h 862"/>
              <a:gd name="T86" fmla="*/ 1007 w 1710"/>
              <a:gd name="T87" fmla="*/ 209 h 862"/>
              <a:gd name="T88" fmla="*/ 701 w 1710"/>
              <a:gd name="T89" fmla="*/ 214 h 862"/>
              <a:gd name="T90" fmla="*/ 755 w 1710"/>
              <a:gd name="T91" fmla="*/ 101 h 862"/>
              <a:gd name="T92" fmla="*/ 653 w 1710"/>
              <a:gd name="T93" fmla="*/ 105 h 862"/>
              <a:gd name="T94" fmla="*/ 610 w 1710"/>
              <a:gd name="T95" fmla="*/ 264 h 862"/>
              <a:gd name="T96" fmla="*/ 563 w 1710"/>
              <a:gd name="T97" fmla="*/ 138 h 862"/>
              <a:gd name="T98" fmla="*/ 446 w 1710"/>
              <a:gd name="T99" fmla="*/ 215 h 862"/>
              <a:gd name="T100" fmla="*/ 386 w 1710"/>
              <a:gd name="T101" fmla="*/ 61 h 862"/>
              <a:gd name="T102" fmla="*/ 386 w 1710"/>
              <a:gd name="T103" fmla="*/ 7 h 862"/>
              <a:gd name="T104" fmla="*/ 362 w 1710"/>
              <a:gd name="T105" fmla="*/ 315 h 862"/>
              <a:gd name="T106" fmla="*/ 362 w 1710"/>
              <a:gd name="T107" fmla="*/ 315 h 862"/>
              <a:gd name="T108" fmla="*/ 267 w 1710"/>
              <a:gd name="T109" fmla="*/ 315 h 862"/>
              <a:gd name="T110" fmla="*/ 173 w 1710"/>
              <a:gd name="T111" fmla="*/ 315 h 862"/>
              <a:gd name="T112" fmla="*/ 45 w 1710"/>
              <a:gd name="T113" fmla="*/ 125 h 862"/>
              <a:gd name="T114" fmla="*/ 146 w 1710"/>
              <a:gd name="T115" fmla="*/ 216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10" h="862">
                <a:moveTo>
                  <a:pt x="962" y="637"/>
                </a:moveTo>
                <a:lnTo>
                  <a:pt x="962" y="637"/>
                </a:lnTo>
                <a:cubicBezTo>
                  <a:pt x="962" y="620"/>
                  <a:pt x="957" y="607"/>
                  <a:pt x="950" y="597"/>
                </a:cubicBezTo>
                <a:cubicBezTo>
                  <a:pt x="942" y="588"/>
                  <a:pt x="931" y="583"/>
                  <a:pt x="917" y="583"/>
                </a:cubicBezTo>
                <a:cubicBezTo>
                  <a:pt x="903" y="583"/>
                  <a:pt x="891" y="588"/>
                  <a:pt x="882" y="598"/>
                </a:cubicBezTo>
                <a:cubicBezTo>
                  <a:pt x="872" y="608"/>
                  <a:pt x="867" y="621"/>
                  <a:pt x="864" y="637"/>
                </a:cubicBezTo>
                <a:lnTo>
                  <a:pt x="962" y="637"/>
                </a:lnTo>
                <a:close/>
                <a:moveTo>
                  <a:pt x="984" y="575"/>
                </a:moveTo>
                <a:lnTo>
                  <a:pt x="984" y="575"/>
                </a:lnTo>
                <a:cubicBezTo>
                  <a:pt x="1000" y="594"/>
                  <a:pt x="1008" y="620"/>
                  <a:pt x="1008" y="652"/>
                </a:cubicBezTo>
                <a:lnTo>
                  <a:pt x="1008" y="671"/>
                </a:lnTo>
                <a:lnTo>
                  <a:pt x="864" y="671"/>
                </a:lnTo>
                <a:cubicBezTo>
                  <a:pt x="865" y="690"/>
                  <a:pt x="871" y="705"/>
                  <a:pt x="882" y="715"/>
                </a:cubicBezTo>
                <a:cubicBezTo>
                  <a:pt x="894" y="726"/>
                  <a:pt x="909" y="731"/>
                  <a:pt x="929" y="731"/>
                </a:cubicBezTo>
                <a:cubicBezTo>
                  <a:pt x="952" y="731"/>
                  <a:pt x="972" y="725"/>
                  <a:pt x="991" y="711"/>
                </a:cubicBezTo>
                <a:lnTo>
                  <a:pt x="991" y="750"/>
                </a:lnTo>
                <a:cubicBezTo>
                  <a:pt x="972" y="762"/>
                  <a:pt x="947" y="768"/>
                  <a:pt x="915" y="768"/>
                </a:cubicBezTo>
                <a:cubicBezTo>
                  <a:pt x="884" y="768"/>
                  <a:pt x="860" y="758"/>
                  <a:pt x="843" y="739"/>
                </a:cubicBezTo>
                <a:cubicBezTo>
                  <a:pt x="825" y="720"/>
                  <a:pt x="816" y="693"/>
                  <a:pt x="816" y="658"/>
                </a:cubicBezTo>
                <a:cubicBezTo>
                  <a:pt x="816" y="626"/>
                  <a:pt x="826" y="599"/>
                  <a:pt x="845" y="579"/>
                </a:cubicBezTo>
                <a:cubicBezTo>
                  <a:pt x="865" y="558"/>
                  <a:pt x="889" y="548"/>
                  <a:pt x="917" y="548"/>
                </a:cubicBezTo>
                <a:cubicBezTo>
                  <a:pt x="946" y="548"/>
                  <a:pt x="968" y="557"/>
                  <a:pt x="984" y="575"/>
                </a:cubicBezTo>
                <a:close/>
                <a:moveTo>
                  <a:pt x="745" y="491"/>
                </a:moveTo>
                <a:lnTo>
                  <a:pt x="745" y="491"/>
                </a:lnTo>
                <a:lnTo>
                  <a:pt x="697" y="504"/>
                </a:lnTo>
                <a:lnTo>
                  <a:pt x="697" y="553"/>
                </a:lnTo>
                <a:lnTo>
                  <a:pt x="662" y="553"/>
                </a:lnTo>
                <a:lnTo>
                  <a:pt x="662" y="590"/>
                </a:lnTo>
                <a:lnTo>
                  <a:pt x="697" y="590"/>
                </a:lnTo>
                <a:lnTo>
                  <a:pt x="697" y="709"/>
                </a:lnTo>
                <a:cubicBezTo>
                  <a:pt x="697" y="748"/>
                  <a:pt x="718" y="767"/>
                  <a:pt x="758" y="767"/>
                </a:cubicBezTo>
                <a:cubicBezTo>
                  <a:pt x="774" y="767"/>
                  <a:pt x="786" y="765"/>
                  <a:pt x="795" y="760"/>
                </a:cubicBezTo>
                <a:lnTo>
                  <a:pt x="795" y="723"/>
                </a:lnTo>
                <a:cubicBezTo>
                  <a:pt x="789" y="727"/>
                  <a:pt x="782" y="730"/>
                  <a:pt x="774" y="730"/>
                </a:cubicBezTo>
                <a:cubicBezTo>
                  <a:pt x="764" y="730"/>
                  <a:pt x="756" y="727"/>
                  <a:pt x="752" y="722"/>
                </a:cubicBezTo>
                <a:cubicBezTo>
                  <a:pt x="747" y="716"/>
                  <a:pt x="745" y="707"/>
                  <a:pt x="745" y="695"/>
                </a:cubicBezTo>
                <a:lnTo>
                  <a:pt x="745" y="590"/>
                </a:lnTo>
                <a:lnTo>
                  <a:pt x="795" y="590"/>
                </a:lnTo>
                <a:lnTo>
                  <a:pt x="795" y="553"/>
                </a:lnTo>
                <a:lnTo>
                  <a:pt x="745" y="553"/>
                </a:lnTo>
                <a:lnTo>
                  <a:pt x="745" y="491"/>
                </a:lnTo>
                <a:close/>
                <a:moveTo>
                  <a:pt x="602" y="454"/>
                </a:moveTo>
                <a:lnTo>
                  <a:pt x="602" y="454"/>
                </a:lnTo>
                <a:cubicBezTo>
                  <a:pt x="595" y="454"/>
                  <a:pt x="588" y="457"/>
                  <a:pt x="582" y="462"/>
                </a:cubicBezTo>
                <a:cubicBezTo>
                  <a:pt x="577" y="467"/>
                  <a:pt x="574" y="474"/>
                  <a:pt x="574" y="482"/>
                </a:cubicBezTo>
                <a:cubicBezTo>
                  <a:pt x="574" y="489"/>
                  <a:pt x="577" y="496"/>
                  <a:pt x="582" y="501"/>
                </a:cubicBezTo>
                <a:cubicBezTo>
                  <a:pt x="588" y="506"/>
                  <a:pt x="595" y="509"/>
                  <a:pt x="602" y="509"/>
                </a:cubicBezTo>
                <a:cubicBezTo>
                  <a:pt x="610" y="509"/>
                  <a:pt x="617" y="506"/>
                  <a:pt x="623" y="501"/>
                </a:cubicBezTo>
                <a:cubicBezTo>
                  <a:pt x="629" y="495"/>
                  <a:pt x="631" y="489"/>
                  <a:pt x="631" y="482"/>
                </a:cubicBezTo>
                <a:cubicBezTo>
                  <a:pt x="631" y="474"/>
                  <a:pt x="629" y="467"/>
                  <a:pt x="623" y="462"/>
                </a:cubicBezTo>
                <a:cubicBezTo>
                  <a:pt x="617" y="457"/>
                  <a:pt x="610" y="454"/>
                  <a:pt x="602" y="454"/>
                </a:cubicBezTo>
                <a:close/>
                <a:moveTo>
                  <a:pt x="578" y="763"/>
                </a:moveTo>
                <a:lnTo>
                  <a:pt x="578" y="763"/>
                </a:lnTo>
                <a:lnTo>
                  <a:pt x="626" y="763"/>
                </a:lnTo>
                <a:lnTo>
                  <a:pt x="626" y="553"/>
                </a:lnTo>
                <a:lnTo>
                  <a:pt x="578" y="553"/>
                </a:lnTo>
                <a:lnTo>
                  <a:pt x="578" y="763"/>
                </a:lnTo>
                <a:close/>
                <a:moveTo>
                  <a:pt x="462" y="548"/>
                </a:moveTo>
                <a:lnTo>
                  <a:pt x="462" y="548"/>
                </a:lnTo>
                <a:cubicBezTo>
                  <a:pt x="433" y="548"/>
                  <a:pt x="410" y="561"/>
                  <a:pt x="394" y="588"/>
                </a:cubicBezTo>
                <a:lnTo>
                  <a:pt x="393" y="588"/>
                </a:lnTo>
                <a:lnTo>
                  <a:pt x="393" y="553"/>
                </a:lnTo>
                <a:lnTo>
                  <a:pt x="346" y="553"/>
                </a:lnTo>
                <a:lnTo>
                  <a:pt x="346" y="763"/>
                </a:lnTo>
                <a:lnTo>
                  <a:pt x="393" y="763"/>
                </a:lnTo>
                <a:lnTo>
                  <a:pt x="393" y="643"/>
                </a:lnTo>
                <a:cubicBezTo>
                  <a:pt x="393" y="626"/>
                  <a:pt x="398" y="613"/>
                  <a:pt x="407" y="602"/>
                </a:cubicBezTo>
                <a:cubicBezTo>
                  <a:pt x="417" y="591"/>
                  <a:pt x="429" y="585"/>
                  <a:pt x="443" y="585"/>
                </a:cubicBezTo>
                <a:cubicBezTo>
                  <a:pt x="471" y="585"/>
                  <a:pt x="485" y="605"/>
                  <a:pt x="485" y="644"/>
                </a:cubicBezTo>
                <a:lnTo>
                  <a:pt x="485" y="763"/>
                </a:lnTo>
                <a:lnTo>
                  <a:pt x="533" y="763"/>
                </a:lnTo>
                <a:lnTo>
                  <a:pt x="533" y="634"/>
                </a:lnTo>
                <a:cubicBezTo>
                  <a:pt x="533" y="606"/>
                  <a:pt x="527" y="585"/>
                  <a:pt x="514" y="570"/>
                </a:cubicBezTo>
                <a:cubicBezTo>
                  <a:pt x="502" y="555"/>
                  <a:pt x="485" y="548"/>
                  <a:pt x="462" y="548"/>
                </a:cubicBezTo>
                <a:close/>
                <a:moveTo>
                  <a:pt x="249" y="639"/>
                </a:moveTo>
                <a:lnTo>
                  <a:pt x="249" y="639"/>
                </a:lnTo>
                <a:cubicBezTo>
                  <a:pt x="249" y="624"/>
                  <a:pt x="244" y="612"/>
                  <a:pt x="234" y="601"/>
                </a:cubicBezTo>
                <a:cubicBezTo>
                  <a:pt x="224" y="591"/>
                  <a:pt x="212" y="586"/>
                  <a:pt x="197" y="586"/>
                </a:cubicBezTo>
                <a:cubicBezTo>
                  <a:pt x="179" y="586"/>
                  <a:pt x="165" y="592"/>
                  <a:pt x="155" y="606"/>
                </a:cubicBezTo>
                <a:cubicBezTo>
                  <a:pt x="145" y="619"/>
                  <a:pt x="140" y="638"/>
                  <a:pt x="140" y="662"/>
                </a:cubicBezTo>
                <a:cubicBezTo>
                  <a:pt x="140" y="682"/>
                  <a:pt x="145" y="699"/>
                  <a:pt x="154" y="711"/>
                </a:cubicBezTo>
                <a:cubicBezTo>
                  <a:pt x="164" y="723"/>
                  <a:pt x="177" y="730"/>
                  <a:pt x="193" y="730"/>
                </a:cubicBezTo>
                <a:cubicBezTo>
                  <a:pt x="210" y="730"/>
                  <a:pt x="223" y="724"/>
                  <a:pt x="233" y="712"/>
                </a:cubicBezTo>
                <a:cubicBezTo>
                  <a:pt x="243" y="700"/>
                  <a:pt x="249" y="685"/>
                  <a:pt x="249" y="666"/>
                </a:cubicBezTo>
                <a:lnTo>
                  <a:pt x="249" y="639"/>
                </a:lnTo>
                <a:close/>
                <a:moveTo>
                  <a:pt x="248" y="553"/>
                </a:moveTo>
                <a:lnTo>
                  <a:pt x="248" y="553"/>
                </a:lnTo>
                <a:lnTo>
                  <a:pt x="296" y="553"/>
                </a:lnTo>
                <a:lnTo>
                  <a:pt x="296" y="746"/>
                </a:lnTo>
                <a:cubicBezTo>
                  <a:pt x="296" y="823"/>
                  <a:pt x="257" y="862"/>
                  <a:pt x="179" y="862"/>
                </a:cubicBezTo>
                <a:cubicBezTo>
                  <a:pt x="152" y="862"/>
                  <a:pt x="128" y="857"/>
                  <a:pt x="108" y="848"/>
                </a:cubicBezTo>
                <a:lnTo>
                  <a:pt x="108" y="804"/>
                </a:lnTo>
                <a:cubicBezTo>
                  <a:pt x="131" y="817"/>
                  <a:pt x="153" y="824"/>
                  <a:pt x="173" y="824"/>
                </a:cubicBezTo>
                <a:cubicBezTo>
                  <a:pt x="223" y="824"/>
                  <a:pt x="248" y="799"/>
                  <a:pt x="248" y="750"/>
                </a:cubicBezTo>
                <a:lnTo>
                  <a:pt x="248" y="727"/>
                </a:lnTo>
                <a:lnTo>
                  <a:pt x="247" y="727"/>
                </a:lnTo>
                <a:cubicBezTo>
                  <a:pt x="232" y="754"/>
                  <a:pt x="208" y="768"/>
                  <a:pt x="176" y="768"/>
                </a:cubicBezTo>
                <a:cubicBezTo>
                  <a:pt x="151" y="768"/>
                  <a:pt x="130" y="758"/>
                  <a:pt x="115" y="740"/>
                </a:cubicBezTo>
                <a:cubicBezTo>
                  <a:pt x="99" y="721"/>
                  <a:pt x="91" y="696"/>
                  <a:pt x="91" y="664"/>
                </a:cubicBezTo>
                <a:cubicBezTo>
                  <a:pt x="91" y="629"/>
                  <a:pt x="99" y="600"/>
                  <a:pt x="116" y="579"/>
                </a:cubicBezTo>
                <a:cubicBezTo>
                  <a:pt x="133" y="558"/>
                  <a:pt x="156" y="548"/>
                  <a:pt x="186" y="548"/>
                </a:cubicBezTo>
                <a:cubicBezTo>
                  <a:pt x="213" y="548"/>
                  <a:pt x="234" y="559"/>
                  <a:pt x="247" y="582"/>
                </a:cubicBezTo>
                <a:lnTo>
                  <a:pt x="248" y="582"/>
                </a:lnTo>
                <a:lnTo>
                  <a:pt x="248" y="553"/>
                </a:lnTo>
                <a:close/>
                <a:moveTo>
                  <a:pt x="0" y="763"/>
                </a:moveTo>
                <a:lnTo>
                  <a:pt x="0" y="763"/>
                </a:lnTo>
                <a:lnTo>
                  <a:pt x="50" y="763"/>
                </a:lnTo>
                <a:lnTo>
                  <a:pt x="50" y="469"/>
                </a:lnTo>
                <a:lnTo>
                  <a:pt x="0" y="469"/>
                </a:lnTo>
                <a:lnTo>
                  <a:pt x="0" y="763"/>
                </a:lnTo>
                <a:close/>
                <a:moveTo>
                  <a:pt x="1710" y="142"/>
                </a:moveTo>
                <a:lnTo>
                  <a:pt x="1710" y="142"/>
                </a:lnTo>
                <a:lnTo>
                  <a:pt x="1710" y="105"/>
                </a:lnTo>
                <a:lnTo>
                  <a:pt x="1660" y="105"/>
                </a:lnTo>
                <a:lnTo>
                  <a:pt x="1660" y="43"/>
                </a:lnTo>
                <a:lnTo>
                  <a:pt x="1613" y="56"/>
                </a:lnTo>
                <a:lnTo>
                  <a:pt x="1613" y="105"/>
                </a:lnTo>
                <a:lnTo>
                  <a:pt x="1579" y="105"/>
                </a:lnTo>
                <a:lnTo>
                  <a:pt x="1577" y="105"/>
                </a:lnTo>
                <a:lnTo>
                  <a:pt x="1530" y="105"/>
                </a:lnTo>
                <a:lnTo>
                  <a:pt x="1530" y="76"/>
                </a:lnTo>
                <a:cubicBezTo>
                  <a:pt x="1530" y="50"/>
                  <a:pt x="1542" y="37"/>
                  <a:pt x="1565" y="37"/>
                </a:cubicBezTo>
                <a:cubicBezTo>
                  <a:pt x="1573" y="37"/>
                  <a:pt x="1580" y="39"/>
                  <a:pt x="1587" y="43"/>
                </a:cubicBezTo>
                <a:lnTo>
                  <a:pt x="1587" y="4"/>
                </a:lnTo>
                <a:cubicBezTo>
                  <a:pt x="1580" y="1"/>
                  <a:pt x="1570" y="0"/>
                  <a:pt x="1559" y="0"/>
                </a:cubicBezTo>
                <a:cubicBezTo>
                  <a:pt x="1537" y="0"/>
                  <a:pt x="1519" y="6"/>
                  <a:pt x="1504" y="18"/>
                </a:cubicBezTo>
                <a:cubicBezTo>
                  <a:pt x="1490" y="31"/>
                  <a:pt x="1483" y="48"/>
                  <a:pt x="1483" y="71"/>
                </a:cubicBezTo>
                <a:lnTo>
                  <a:pt x="1483" y="105"/>
                </a:lnTo>
                <a:lnTo>
                  <a:pt x="1447" y="105"/>
                </a:lnTo>
                <a:lnTo>
                  <a:pt x="1447" y="142"/>
                </a:lnTo>
                <a:lnTo>
                  <a:pt x="1483" y="142"/>
                </a:lnTo>
                <a:lnTo>
                  <a:pt x="1483" y="315"/>
                </a:lnTo>
                <a:lnTo>
                  <a:pt x="1530" y="315"/>
                </a:lnTo>
                <a:lnTo>
                  <a:pt x="1530" y="142"/>
                </a:lnTo>
                <a:lnTo>
                  <a:pt x="1577" y="142"/>
                </a:lnTo>
                <a:lnTo>
                  <a:pt x="1579" y="142"/>
                </a:lnTo>
                <a:lnTo>
                  <a:pt x="1613" y="142"/>
                </a:lnTo>
                <a:lnTo>
                  <a:pt x="1613" y="261"/>
                </a:lnTo>
                <a:cubicBezTo>
                  <a:pt x="1613" y="300"/>
                  <a:pt x="1633" y="319"/>
                  <a:pt x="1674" y="319"/>
                </a:cubicBezTo>
                <a:cubicBezTo>
                  <a:pt x="1689" y="319"/>
                  <a:pt x="1701" y="317"/>
                  <a:pt x="1710" y="312"/>
                </a:cubicBezTo>
                <a:lnTo>
                  <a:pt x="1710" y="275"/>
                </a:lnTo>
                <a:cubicBezTo>
                  <a:pt x="1705" y="279"/>
                  <a:pt x="1698" y="282"/>
                  <a:pt x="1689" y="282"/>
                </a:cubicBezTo>
                <a:cubicBezTo>
                  <a:pt x="1679" y="282"/>
                  <a:pt x="1671" y="279"/>
                  <a:pt x="1667" y="274"/>
                </a:cubicBezTo>
                <a:cubicBezTo>
                  <a:pt x="1662" y="268"/>
                  <a:pt x="1660" y="259"/>
                  <a:pt x="1660" y="247"/>
                </a:cubicBezTo>
                <a:lnTo>
                  <a:pt x="1660" y="142"/>
                </a:lnTo>
                <a:lnTo>
                  <a:pt x="1710" y="142"/>
                </a:lnTo>
                <a:close/>
                <a:moveTo>
                  <a:pt x="1383" y="210"/>
                </a:moveTo>
                <a:lnTo>
                  <a:pt x="1383" y="210"/>
                </a:lnTo>
                <a:cubicBezTo>
                  <a:pt x="1383" y="187"/>
                  <a:pt x="1378" y="169"/>
                  <a:pt x="1368" y="157"/>
                </a:cubicBezTo>
                <a:cubicBezTo>
                  <a:pt x="1358" y="144"/>
                  <a:pt x="1343" y="138"/>
                  <a:pt x="1325" y="138"/>
                </a:cubicBezTo>
                <a:cubicBezTo>
                  <a:pt x="1306" y="138"/>
                  <a:pt x="1291" y="144"/>
                  <a:pt x="1281" y="157"/>
                </a:cubicBezTo>
                <a:cubicBezTo>
                  <a:pt x="1270" y="170"/>
                  <a:pt x="1264" y="188"/>
                  <a:pt x="1264" y="211"/>
                </a:cubicBezTo>
                <a:cubicBezTo>
                  <a:pt x="1264" y="233"/>
                  <a:pt x="1270" y="250"/>
                  <a:pt x="1281" y="263"/>
                </a:cubicBezTo>
                <a:cubicBezTo>
                  <a:pt x="1292" y="276"/>
                  <a:pt x="1306" y="282"/>
                  <a:pt x="1325" y="282"/>
                </a:cubicBezTo>
                <a:cubicBezTo>
                  <a:pt x="1343" y="282"/>
                  <a:pt x="1358" y="276"/>
                  <a:pt x="1368" y="263"/>
                </a:cubicBezTo>
                <a:cubicBezTo>
                  <a:pt x="1378" y="251"/>
                  <a:pt x="1383" y="233"/>
                  <a:pt x="1383" y="210"/>
                </a:cubicBezTo>
                <a:close/>
                <a:moveTo>
                  <a:pt x="1404" y="129"/>
                </a:moveTo>
                <a:lnTo>
                  <a:pt x="1404" y="129"/>
                </a:lnTo>
                <a:cubicBezTo>
                  <a:pt x="1423" y="148"/>
                  <a:pt x="1432" y="175"/>
                  <a:pt x="1432" y="209"/>
                </a:cubicBezTo>
                <a:cubicBezTo>
                  <a:pt x="1432" y="242"/>
                  <a:pt x="1422" y="269"/>
                  <a:pt x="1402" y="289"/>
                </a:cubicBezTo>
                <a:cubicBezTo>
                  <a:pt x="1382" y="310"/>
                  <a:pt x="1356" y="320"/>
                  <a:pt x="1322" y="320"/>
                </a:cubicBezTo>
                <a:cubicBezTo>
                  <a:pt x="1290" y="320"/>
                  <a:pt x="1264" y="310"/>
                  <a:pt x="1245" y="290"/>
                </a:cubicBezTo>
                <a:cubicBezTo>
                  <a:pt x="1225" y="271"/>
                  <a:pt x="1216" y="245"/>
                  <a:pt x="1216" y="212"/>
                </a:cubicBezTo>
                <a:cubicBezTo>
                  <a:pt x="1216" y="177"/>
                  <a:pt x="1226" y="149"/>
                  <a:pt x="1246" y="129"/>
                </a:cubicBezTo>
                <a:cubicBezTo>
                  <a:pt x="1266" y="110"/>
                  <a:pt x="1293" y="100"/>
                  <a:pt x="1327" y="100"/>
                </a:cubicBezTo>
                <a:cubicBezTo>
                  <a:pt x="1360" y="100"/>
                  <a:pt x="1386" y="109"/>
                  <a:pt x="1404" y="129"/>
                </a:cubicBezTo>
                <a:close/>
                <a:moveTo>
                  <a:pt x="1172" y="217"/>
                </a:moveTo>
                <a:lnTo>
                  <a:pt x="1172" y="217"/>
                </a:lnTo>
                <a:cubicBezTo>
                  <a:pt x="1167" y="212"/>
                  <a:pt x="1161" y="208"/>
                  <a:pt x="1154" y="204"/>
                </a:cubicBezTo>
                <a:cubicBezTo>
                  <a:pt x="1147" y="200"/>
                  <a:pt x="1139" y="197"/>
                  <a:pt x="1129" y="193"/>
                </a:cubicBezTo>
                <a:cubicBezTo>
                  <a:pt x="1123" y="191"/>
                  <a:pt x="1117" y="188"/>
                  <a:pt x="1111" y="186"/>
                </a:cubicBezTo>
                <a:cubicBezTo>
                  <a:pt x="1106" y="184"/>
                  <a:pt x="1102" y="182"/>
                  <a:pt x="1098" y="180"/>
                </a:cubicBezTo>
                <a:cubicBezTo>
                  <a:pt x="1094" y="177"/>
                  <a:pt x="1091" y="175"/>
                  <a:pt x="1089" y="172"/>
                </a:cubicBezTo>
                <a:cubicBezTo>
                  <a:pt x="1087" y="168"/>
                  <a:pt x="1086" y="165"/>
                  <a:pt x="1086" y="160"/>
                </a:cubicBezTo>
                <a:cubicBezTo>
                  <a:pt x="1086" y="156"/>
                  <a:pt x="1087" y="153"/>
                  <a:pt x="1089" y="150"/>
                </a:cubicBezTo>
                <a:cubicBezTo>
                  <a:pt x="1091" y="147"/>
                  <a:pt x="1094" y="144"/>
                  <a:pt x="1097" y="142"/>
                </a:cubicBezTo>
                <a:cubicBezTo>
                  <a:pt x="1101" y="140"/>
                  <a:pt x="1105" y="138"/>
                  <a:pt x="1110" y="137"/>
                </a:cubicBezTo>
                <a:cubicBezTo>
                  <a:pt x="1115" y="136"/>
                  <a:pt x="1120" y="135"/>
                  <a:pt x="1126" y="135"/>
                </a:cubicBezTo>
                <a:cubicBezTo>
                  <a:pt x="1145" y="135"/>
                  <a:pt x="1162" y="140"/>
                  <a:pt x="1177" y="150"/>
                </a:cubicBezTo>
                <a:lnTo>
                  <a:pt x="1177" y="109"/>
                </a:lnTo>
                <a:cubicBezTo>
                  <a:pt x="1162" y="103"/>
                  <a:pt x="1144" y="100"/>
                  <a:pt x="1125" y="100"/>
                </a:cubicBezTo>
                <a:cubicBezTo>
                  <a:pt x="1114" y="100"/>
                  <a:pt x="1103" y="101"/>
                  <a:pt x="1093" y="104"/>
                </a:cubicBezTo>
                <a:cubicBezTo>
                  <a:pt x="1083" y="106"/>
                  <a:pt x="1074" y="110"/>
                  <a:pt x="1065" y="116"/>
                </a:cubicBezTo>
                <a:cubicBezTo>
                  <a:pt x="1057" y="121"/>
                  <a:pt x="1051" y="127"/>
                  <a:pt x="1046" y="135"/>
                </a:cubicBezTo>
                <a:cubicBezTo>
                  <a:pt x="1041" y="143"/>
                  <a:pt x="1039" y="152"/>
                  <a:pt x="1039" y="162"/>
                </a:cubicBezTo>
                <a:cubicBezTo>
                  <a:pt x="1039" y="170"/>
                  <a:pt x="1040" y="177"/>
                  <a:pt x="1043" y="183"/>
                </a:cubicBezTo>
                <a:cubicBezTo>
                  <a:pt x="1045" y="190"/>
                  <a:pt x="1048" y="195"/>
                  <a:pt x="1053" y="200"/>
                </a:cubicBezTo>
                <a:cubicBezTo>
                  <a:pt x="1057" y="205"/>
                  <a:pt x="1063" y="209"/>
                  <a:pt x="1070" y="213"/>
                </a:cubicBezTo>
                <a:cubicBezTo>
                  <a:pt x="1077" y="217"/>
                  <a:pt x="1085" y="220"/>
                  <a:pt x="1093" y="224"/>
                </a:cubicBezTo>
                <a:cubicBezTo>
                  <a:pt x="1100" y="226"/>
                  <a:pt x="1107" y="229"/>
                  <a:pt x="1112" y="231"/>
                </a:cubicBezTo>
                <a:cubicBezTo>
                  <a:pt x="1118" y="233"/>
                  <a:pt x="1123" y="235"/>
                  <a:pt x="1127" y="238"/>
                </a:cubicBezTo>
                <a:cubicBezTo>
                  <a:pt x="1131" y="240"/>
                  <a:pt x="1135" y="243"/>
                  <a:pt x="1137" y="247"/>
                </a:cubicBezTo>
                <a:cubicBezTo>
                  <a:pt x="1140" y="250"/>
                  <a:pt x="1141" y="254"/>
                  <a:pt x="1141" y="259"/>
                </a:cubicBezTo>
                <a:cubicBezTo>
                  <a:pt x="1141" y="276"/>
                  <a:pt x="1126" y="284"/>
                  <a:pt x="1098" y="284"/>
                </a:cubicBezTo>
                <a:cubicBezTo>
                  <a:pt x="1076" y="284"/>
                  <a:pt x="1057" y="278"/>
                  <a:pt x="1039" y="264"/>
                </a:cubicBezTo>
                <a:lnTo>
                  <a:pt x="1039" y="308"/>
                </a:lnTo>
                <a:cubicBezTo>
                  <a:pt x="1056" y="316"/>
                  <a:pt x="1076" y="320"/>
                  <a:pt x="1099" y="320"/>
                </a:cubicBezTo>
                <a:cubicBezTo>
                  <a:pt x="1110" y="320"/>
                  <a:pt x="1122" y="318"/>
                  <a:pt x="1132" y="316"/>
                </a:cubicBezTo>
                <a:cubicBezTo>
                  <a:pt x="1143" y="313"/>
                  <a:pt x="1153" y="309"/>
                  <a:pt x="1161" y="304"/>
                </a:cubicBezTo>
                <a:cubicBezTo>
                  <a:pt x="1169" y="299"/>
                  <a:pt x="1176" y="292"/>
                  <a:pt x="1181" y="285"/>
                </a:cubicBezTo>
                <a:cubicBezTo>
                  <a:pt x="1185" y="277"/>
                  <a:pt x="1188" y="267"/>
                  <a:pt x="1188" y="257"/>
                </a:cubicBezTo>
                <a:cubicBezTo>
                  <a:pt x="1188" y="248"/>
                  <a:pt x="1187" y="240"/>
                  <a:pt x="1184" y="234"/>
                </a:cubicBezTo>
                <a:cubicBezTo>
                  <a:pt x="1181" y="228"/>
                  <a:pt x="1177" y="222"/>
                  <a:pt x="1172" y="217"/>
                </a:cubicBezTo>
                <a:close/>
                <a:moveTo>
                  <a:pt x="840" y="211"/>
                </a:moveTo>
                <a:lnTo>
                  <a:pt x="840" y="211"/>
                </a:lnTo>
                <a:cubicBezTo>
                  <a:pt x="840" y="233"/>
                  <a:pt x="845" y="250"/>
                  <a:pt x="856" y="263"/>
                </a:cubicBezTo>
                <a:cubicBezTo>
                  <a:pt x="867" y="276"/>
                  <a:pt x="882" y="282"/>
                  <a:pt x="900" y="282"/>
                </a:cubicBezTo>
                <a:cubicBezTo>
                  <a:pt x="919" y="282"/>
                  <a:pt x="933" y="276"/>
                  <a:pt x="943" y="263"/>
                </a:cubicBezTo>
                <a:cubicBezTo>
                  <a:pt x="954" y="251"/>
                  <a:pt x="959" y="233"/>
                  <a:pt x="959" y="210"/>
                </a:cubicBezTo>
                <a:cubicBezTo>
                  <a:pt x="959" y="187"/>
                  <a:pt x="954" y="169"/>
                  <a:pt x="943" y="157"/>
                </a:cubicBezTo>
                <a:cubicBezTo>
                  <a:pt x="933" y="144"/>
                  <a:pt x="919" y="138"/>
                  <a:pt x="900" y="138"/>
                </a:cubicBezTo>
                <a:cubicBezTo>
                  <a:pt x="882" y="138"/>
                  <a:pt x="867" y="144"/>
                  <a:pt x="856" y="157"/>
                </a:cubicBezTo>
                <a:cubicBezTo>
                  <a:pt x="845" y="170"/>
                  <a:pt x="840" y="188"/>
                  <a:pt x="840" y="211"/>
                </a:cubicBezTo>
                <a:close/>
                <a:moveTo>
                  <a:pt x="820" y="290"/>
                </a:moveTo>
                <a:lnTo>
                  <a:pt x="820" y="290"/>
                </a:lnTo>
                <a:cubicBezTo>
                  <a:pt x="801" y="271"/>
                  <a:pt x="791" y="245"/>
                  <a:pt x="791" y="212"/>
                </a:cubicBezTo>
                <a:cubicBezTo>
                  <a:pt x="791" y="177"/>
                  <a:pt x="801" y="149"/>
                  <a:pt x="822" y="129"/>
                </a:cubicBezTo>
                <a:cubicBezTo>
                  <a:pt x="842" y="110"/>
                  <a:pt x="869" y="100"/>
                  <a:pt x="903" y="100"/>
                </a:cubicBezTo>
                <a:cubicBezTo>
                  <a:pt x="936" y="100"/>
                  <a:pt x="962" y="109"/>
                  <a:pt x="980" y="129"/>
                </a:cubicBezTo>
                <a:cubicBezTo>
                  <a:pt x="998" y="148"/>
                  <a:pt x="1007" y="175"/>
                  <a:pt x="1007" y="209"/>
                </a:cubicBezTo>
                <a:cubicBezTo>
                  <a:pt x="1007" y="242"/>
                  <a:pt x="997" y="269"/>
                  <a:pt x="978" y="289"/>
                </a:cubicBezTo>
                <a:cubicBezTo>
                  <a:pt x="958" y="310"/>
                  <a:pt x="931" y="320"/>
                  <a:pt x="898" y="320"/>
                </a:cubicBezTo>
                <a:cubicBezTo>
                  <a:pt x="866" y="320"/>
                  <a:pt x="840" y="310"/>
                  <a:pt x="820" y="290"/>
                </a:cubicBezTo>
                <a:close/>
                <a:moveTo>
                  <a:pt x="701" y="214"/>
                </a:moveTo>
                <a:lnTo>
                  <a:pt x="701" y="214"/>
                </a:lnTo>
                <a:cubicBezTo>
                  <a:pt x="701" y="192"/>
                  <a:pt x="706" y="175"/>
                  <a:pt x="715" y="162"/>
                </a:cubicBezTo>
                <a:cubicBezTo>
                  <a:pt x="724" y="150"/>
                  <a:pt x="736" y="143"/>
                  <a:pt x="750" y="143"/>
                </a:cubicBezTo>
                <a:cubicBezTo>
                  <a:pt x="761" y="143"/>
                  <a:pt x="769" y="145"/>
                  <a:pt x="775" y="150"/>
                </a:cubicBezTo>
                <a:lnTo>
                  <a:pt x="775" y="105"/>
                </a:lnTo>
                <a:cubicBezTo>
                  <a:pt x="771" y="102"/>
                  <a:pt x="764" y="101"/>
                  <a:pt x="755" y="101"/>
                </a:cubicBezTo>
                <a:cubicBezTo>
                  <a:pt x="743" y="101"/>
                  <a:pt x="733" y="105"/>
                  <a:pt x="723" y="113"/>
                </a:cubicBezTo>
                <a:cubicBezTo>
                  <a:pt x="713" y="122"/>
                  <a:pt x="706" y="133"/>
                  <a:pt x="702" y="148"/>
                </a:cubicBezTo>
                <a:lnTo>
                  <a:pt x="701" y="148"/>
                </a:lnTo>
                <a:lnTo>
                  <a:pt x="701" y="105"/>
                </a:lnTo>
                <a:lnTo>
                  <a:pt x="653" y="105"/>
                </a:lnTo>
                <a:lnTo>
                  <a:pt x="653" y="315"/>
                </a:lnTo>
                <a:lnTo>
                  <a:pt x="701" y="315"/>
                </a:lnTo>
                <a:lnTo>
                  <a:pt x="701" y="214"/>
                </a:lnTo>
                <a:close/>
                <a:moveTo>
                  <a:pt x="610" y="264"/>
                </a:moveTo>
                <a:lnTo>
                  <a:pt x="610" y="264"/>
                </a:lnTo>
                <a:cubicBezTo>
                  <a:pt x="595" y="276"/>
                  <a:pt x="579" y="282"/>
                  <a:pt x="561" y="282"/>
                </a:cubicBezTo>
                <a:cubicBezTo>
                  <a:pt x="541" y="282"/>
                  <a:pt x="525" y="276"/>
                  <a:pt x="513" y="263"/>
                </a:cubicBezTo>
                <a:cubicBezTo>
                  <a:pt x="501" y="250"/>
                  <a:pt x="495" y="233"/>
                  <a:pt x="495" y="212"/>
                </a:cubicBezTo>
                <a:cubicBezTo>
                  <a:pt x="495" y="189"/>
                  <a:pt x="501" y="172"/>
                  <a:pt x="514" y="158"/>
                </a:cubicBezTo>
                <a:cubicBezTo>
                  <a:pt x="527" y="144"/>
                  <a:pt x="543" y="138"/>
                  <a:pt x="563" y="138"/>
                </a:cubicBezTo>
                <a:cubicBezTo>
                  <a:pt x="580" y="138"/>
                  <a:pt x="595" y="143"/>
                  <a:pt x="610" y="154"/>
                </a:cubicBezTo>
                <a:lnTo>
                  <a:pt x="610" y="110"/>
                </a:lnTo>
                <a:cubicBezTo>
                  <a:pt x="595" y="103"/>
                  <a:pt x="579" y="100"/>
                  <a:pt x="559" y="100"/>
                </a:cubicBezTo>
                <a:cubicBezTo>
                  <a:pt x="525" y="100"/>
                  <a:pt x="497" y="110"/>
                  <a:pt x="477" y="131"/>
                </a:cubicBezTo>
                <a:cubicBezTo>
                  <a:pt x="456" y="152"/>
                  <a:pt x="446" y="180"/>
                  <a:pt x="446" y="215"/>
                </a:cubicBezTo>
                <a:cubicBezTo>
                  <a:pt x="446" y="246"/>
                  <a:pt x="456" y="271"/>
                  <a:pt x="475" y="290"/>
                </a:cubicBezTo>
                <a:cubicBezTo>
                  <a:pt x="494" y="310"/>
                  <a:pt x="519" y="320"/>
                  <a:pt x="550" y="320"/>
                </a:cubicBezTo>
                <a:cubicBezTo>
                  <a:pt x="573" y="320"/>
                  <a:pt x="593" y="315"/>
                  <a:pt x="610" y="305"/>
                </a:cubicBezTo>
                <a:lnTo>
                  <a:pt x="610" y="264"/>
                </a:lnTo>
                <a:close/>
                <a:moveTo>
                  <a:pt x="386" y="61"/>
                </a:moveTo>
                <a:lnTo>
                  <a:pt x="386" y="61"/>
                </a:lnTo>
                <a:cubicBezTo>
                  <a:pt x="394" y="61"/>
                  <a:pt x="401" y="58"/>
                  <a:pt x="407" y="53"/>
                </a:cubicBezTo>
                <a:cubicBezTo>
                  <a:pt x="412" y="47"/>
                  <a:pt x="415" y="41"/>
                  <a:pt x="415" y="34"/>
                </a:cubicBezTo>
                <a:cubicBezTo>
                  <a:pt x="415" y="26"/>
                  <a:pt x="412" y="19"/>
                  <a:pt x="407" y="14"/>
                </a:cubicBezTo>
                <a:cubicBezTo>
                  <a:pt x="401" y="9"/>
                  <a:pt x="394" y="7"/>
                  <a:pt x="386" y="7"/>
                </a:cubicBezTo>
                <a:cubicBezTo>
                  <a:pt x="378" y="7"/>
                  <a:pt x="372" y="9"/>
                  <a:pt x="366" y="14"/>
                </a:cubicBezTo>
                <a:cubicBezTo>
                  <a:pt x="360" y="19"/>
                  <a:pt x="358" y="26"/>
                  <a:pt x="358" y="34"/>
                </a:cubicBezTo>
                <a:cubicBezTo>
                  <a:pt x="358" y="41"/>
                  <a:pt x="360" y="48"/>
                  <a:pt x="366" y="53"/>
                </a:cubicBezTo>
                <a:cubicBezTo>
                  <a:pt x="372" y="58"/>
                  <a:pt x="378" y="61"/>
                  <a:pt x="386" y="61"/>
                </a:cubicBezTo>
                <a:close/>
                <a:moveTo>
                  <a:pt x="362" y="315"/>
                </a:moveTo>
                <a:lnTo>
                  <a:pt x="362" y="315"/>
                </a:lnTo>
                <a:lnTo>
                  <a:pt x="410" y="315"/>
                </a:lnTo>
                <a:lnTo>
                  <a:pt x="410" y="105"/>
                </a:lnTo>
                <a:lnTo>
                  <a:pt x="362" y="105"/>
                </a:lnTo>
                <a:lnTo>
                  <a:pt x="362" y="315"/>
                </a:lnTo>
                <a:close/>
                <a:moveTo>
                  <a:pt x="249" y="21"/>
                </a:moveTo>
                <a:lnTo>
                  <a:pt x="249" y="21"/>
                </a:lnTo>
                <a:lnTo>
                  <a:pt x="316" y="21"/>
                </a:lnTo>
                <a:lnTo>
                  <a:pt x="316" y="315"/>
                </a:lnTo>
                <a:lnTo>
                  <a:pt x="267" y="315"/>
                </a:lnTo>
                <a:lnTo>
                  <a:pt x="267" y="124"/>
                </a:lnTo>
                <a:cubicBezTo>
                  <a:pt x="267" y="109"/>
                  <a:pt x="268" y="90"/>
                  <a:pt x="270" y="67"/>
                </a:cubicBezTo>
                <a:lnTo>
                  <a:pt x="269" y="67"/>
                </a:lnTo>
                <a:cubicBezTo>
                  <a:pt x="266" y="80"/>
                  <a:pt x="264" y="89"/>
                  <a:pt x="261" y="95"/>
                </a:cubicBezTo>
                <a:lnTo>
                  <a:pt x="173" y="315"/>
                </a:lnTo>
                <a:lnTo>
                  <a:pt x="140" y="315"/>
                </a:lnTo>
                <a:lnTo>
                  <a:pt x="52" y="96"/>
                </a:lnTo>
                <a:cubicBezTo>
                  <a:pt x="49" y="90"/>
                  <a:pt x="47" y="80"/>
                  <a:pt x="44" y="67"/>
                </a:cubicBezTo>
                <a:lnTo>
                  <a:pt x="43" y="67"/>
                </a:lnTo>
                <a:cubicBezTo>
                  <a:pt x="44" y="79"/>
                  <a:pt x="45" y="98"/>
                  <a:pt x="45" y="125"/>
                </a:cubicBezTo>
                <a:lnTo>
                  <a:pt x="45" y="315"/>
                </a:lnTo>
                <a:lnTo>
                  <a:pt x="0" y="315"/>
                </a:lnTo>
                <a:lnTo>
                  <a:pt x="0" y="21"/>
                </a:lnTo>
                <a:lnTo>
                  <a:pt x="68" y="21"/>
                </a:lnTo>
                <a:lnTo>
                  <a:pt x="146" y="216"/>
                </a:lnTo>
                <a:cubicBezTo>
                  <a:pt x="152" y="231"/>
                  <a:pt x="155" y="243"/>
                  <a:pt x="157" y="250"/>
                </a:cubicBezTo>
                <a:lnTo>
                  <a:pt x="158" y="250"/>
                </a:lnTo>
                <a:cubicBezTo>
                  <a:pt x="163" y="235"/>
                  <a:pt x="167" y="223"/>
                  <a:pt x="171" y="216"/>
                </a:cubicBezTo>
                <a:lnTo>
                  <a:pt x="249" y="21"/>
                </a:lnTo>
                <a:close/>
              </a:path>
            </a:pathLst>
          </a:custGeom>
          <a:solidFill>
            <a:srgbClr val="D7312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pic>
        <p:nvPicPr>
          <p:cNvPr id="7" name="Picture 6" descr="Microsoft Ignite cube graphic">
            <a:extLst>
              <a:ext uri="{FF2B5EF4-FFF2-40B4-BE49-F238E27FC236}">
                <a16:creationId xmlns:a16="http://schemas.microsoft.com/office/drawing/2014/main" id="{AEB1E43F-243E-134D-9418-B32A73E0E48E}"/>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138046" y="0"/>
            <a:ext cx="8053953"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4109744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D83B0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7" name="Text Placeholder 4">
            <a:extLst>
              <a:ext uri="{FF2B5EF4-FFF2-40B4-BE49-F238E27FC236}">
                <a16:creationId xmlns:a16="http://schemas.microsoft.com/office/drawing/2014/main" id="{7E582958-B9FC-45CD-B97B-46119EB37ECC}"/>
              </a:ext>
            </a:extLst>
          </p:cNvPr>
          <p:cNvSpPr>
            <a:spLocks noGrp="1"/>
          </p:cNvSpPr>
          <p:nvPr>
            <p:ph type="body" sz="quarter" idx="14" hasCustomPrompt="1"/>
          </p:nvPr>
        </p:nvSpPr>
        <p:spPr>
          <a:xfrm>
            <a:off x="584200" y="6016752"/>
            <a:ext cx="55138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6" name="MS logo gray - EMF" descr="Microsoft logo, gray text version">
            <a:extLst>
              <a:ext uri="{FF2B5EF4-FFF2-40B4-BE49-F238E27FC236}">
                <a16:creationId xmlns:a16="http://schemas.microsoft.com/office/drawing/2014/main" id="{F28077D6-7EB1-4B7E-84A0-48374B645BA8}"/>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5208867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8" name="Text Placeholder 4">
            <a:extLst>
              <a:ext uri="{FF2B5EF4-FFF2-40B4-BE49-F238E27FC236}">
                <a16:creationId xmlns:a16="http://schemas.microsoft.com/office/drawing/2014/main" id="{6551D545-C251-4D4D-AB3D-52FE003820E0}"/>
              </a:ext>
            </a:extLst>
          </p:cNvPr>
          <p:cNvSpPr>
            <a:spLocks noGrp="1"/>
          </p:cNvSpPr>
          <p:nvPr>
            <p:ph type="body" sz="quarter" idx="14" hasCustomPrompt="1"/>
          </p:nvPr>
        </p:nvSpPr>
        <p:spPr>
          <a:xfrm>
            <a:off x="584200" y="6016752"/>
            <a:ext cx="41422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7" name="Picture 6" descr="Microsoft Ignite cube graphic">
            <a:extLst>
              <a:ext uri="{FF2B5EF4-FFF2-40B4-BE49-F238E27FC236}">
                <a16:creationId xmlns:a16="http://schemas.microsoft.com/office/drawing/2014/main" id="{401D67D2-C1F9-48BE-931F-741D00A15B06}"/>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091552" y="0"/>
            <a:ext cx="8100447"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755919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Slide 3">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7" name="Text Placeholder 4">
            <a:extLst>
              <a:ext uri="{FF2B5EF4-FFF2-40B4-BE49-F238E27FC236}">
                <a16:creationId xmlns:a16="http://schemas.microsoft.com/office/drawing/2014/main" id="{29E8D49A-E1F4-4A07-AB4E-D44DDE006610}"/>
              </a:ext>
            </a:extLst>
          </p:cNvPr>
          <p:cNvSpPr>
            <a:spLocks noGrp="1"/>
          </p:cNvSpPr>
          <p:nvPr>
            <p:ph type="body" sz="quarter" idx="14" hasCustomPrompt="1"/>
          </p:nvPr>
        </p:nvSpPr>
        <p:spPr>
          <a:xfrm>
            <a:off x="584199" y="6016752"/>
            <a:ext cx="5510213"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8" name="Picture 7" descr="Microsoft Ignite cube graphic">
            <a:extLst>
              <a:ext uri="{FF2B5EF4-FFF2-40B4-BE49-F238E27FC236}">
                <a16:creationId xmlns:a16="http://schemas.microsoft.com/office/drawing/2014/main" id="{1F0180E0-8AEF-4805-B05D-B6A240DA0D30}"/>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074617" y="-1"/>
            <a:ext cx="4117383" cy="6858001"/>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6467461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8" name="Text Placeholder 4">
            <a:extLst>
              <a:ext uri="{FF2B5EF4-FFF2-40B4-BE49-F238E27FC236}">
                <a16:creationId xmlns:a16="http://schemas.microsoft.com/office/drawing/2014/main" id="{15DA218C-BA83-4181-901D-C486606417EB}"/>
              </a:ext>
            </a:extLst>
          </p:cNvPr>
          <p:cNvSpPr>
            <a:spLocks noGrp="1"/>
          </p:cNvSpPr>
          <p:nvPr>
            <p:ph type="body" sz="quarter" idx="14" hasCustomPrompt="1"/>
          </p:nvPr>
        </p:nvSpPr>
        <p:spPr>
          <a:xfrm>
            <a:off x="584200" y="6016752"/>
            <a:ext cx="41422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6" name="Picture 5" descr="A person sitting at a table using a computer&#10;&#10;Description automatically generated">
            <a:extLst>
              <a:ext uri="{FF2B5EF4-FFF2-40B4-BE49-F238E27FC236}">
                <a16:creationId xmlns:a16="http://schemas.microsoft.com/office/drawing/2014/main" id="{1B5497F1-768F-45ED-85F1-D14B37BE1F7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08215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6735304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5907154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7719059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slide">
    <p:bg>
      <p:bgRef idx="1001">
        <a:schemeClr val="bg1"/>
      </p:bgRef>
    </p:bg>
    <p:spTree>
      <p:nvGrpSpPr>
        <p:cNvPr id="1" name=""/>
        <p:cNvGrpSpPr/>
        <p:nvPr/>
      </p:nvGrpSpPr>
      <p:grpSpPr>
        <a:xfrm>
          <a:off x="0" y="0"/>
          <a:ext cx="0" cy="0"/>
          <a:chOff x="0" y="0"/>
          <a:chExt cx="0" cy="0"/>
        </a:xfrm>
      </p:grpSpPr>
      <p:sp>
        <p:nvSpPr>
          <p:cNvPr id="17" name="Rectángulo 16">
            <a:extLst>
              <a:ext uri="{FF2B5EF4-FFF2-40B4-BE49-F238E27FC236}">
                <a16:creationId xmlns:a16="http://schemas.microsoft.com/office/drawing/2014/main" id="{AB7E2DC6-F926-43E5-8510-8F4606215293}"/>
              </a:ext>
            </a:extLst>
          </p:cNvPr>
          <p:cNvSpPr/>
          <p:nvPr userDrawn="1"/>
        </p:nvSpPr>
        <p:spPr bwMode="auto">
          <a:xfrm>
            <a:off x="0" y="-10285"/>
            <a:ext cx="12192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14" name="Objeto 13">
            <a:extLst>
              <a:ext uri="{FF2B5EF4-FFF2-40B4-BE49-F238E27FC236}">
                <a16:creationId xmlns:a16="http://schemas.microsoft.com/office/drawing/2014/main" id="{FCEAF271-DB25-4C89-95C6-8F09192FF5DC}"/>
              </a:ext>
            </a:extLst>
          </p:cNvPr>
          <p:cNvGraphicFramePr>
            <a:graphicFrameLocks noChangeAspect="1"/>
          </p:cNvGraphicFramePr>
          <p:nvPr userDrawn="1">
            <p:extLst>
              <p:ext uri="{D42A27DB-BD31-4B8C-83A1-F6EECF244321}">
                <p14:modId xmlns:p14="http://schemas.microsoft.com/office/powerpoint/2010/main" val="4227965099"/>
              </p:ext>
            </p:extLst>
          </p:nvPr>
        </p:nvGraphicFramePr>
        <p:xfrm>
          <a:off x="1122058" y="-1127000"/>
          <a:ext cx="9901518" cy="9298543"/>
        </p:xfrm>
        <a:graphic>
          <a:graphicData uri="http://schemas.openxmlformats.org/presentationml/2006/ole">
            <mc:AlternateContent xmlns:mc="http://schemas.openxmlformats.org/markup-compatibility/2006">
              <mc:Choice xmlns:v="urn:schemas-microsoft-com:vml" Requires="v">
                <p:oleObj spid="_x0000_s3164" name="CorelDRAW" r:id="rId3" imgW="1486020" imgH="1396161" progId="CorelDraw.Graphic.21">
                  <p:embed/>
                </p:oleObj>
              </mc:Choice>
              <mc:Fallback>
                <p:oleObj name="CorelDRAW" r:id="rId3" imgW="1486020" imgH="1396161" progId="CorelDraw.Graphic.21">
                  <p:embed/>
                  <p:pic>
                    <p:nvPicPr>
                      <p:cNvPr id="7" name="Objeto 6">
                        <a:extLst>
                          <a:ext uri="{FF2B5EF4-FFF2-40B4-BE49-F238E27FC236}">
                            <a16:creationId xmlns:a16="http://schemas.microsoft.com/office/drawing/2014/main" id="{32E413D6-B6AC-40F0-85EC-A2927B20E6EB}"/>
                          </a:ext>
                        </a:extLst>
                      </p:cNvPr>
                      <p:cNvPicPr/>
                      <p:nvPr/>
                    </p:nvPicPr>
                    <p:blipFill>
                      <a:blip r:embed="rId4"/>
                      <a:stretch>
                        <a:fillRect/>
                      </a:stretch>
                    </p:blipFill>
                    <p:spPr>
                      <a:xfrm>
                        <a:off x="1122058" y="-1127000"/>
                        <a:ext cx="9901518" cy="9298543"/>
                      </a:xfrm>
                      <a:prstGeom prst="rect">
                        <a:avLst/>
                      </a:prstGeom>
                    </p:spPr>
                  </p:pic>
                </p:oleObj>
              </mc:Fallback>
            </mc:AlternateContent>
          </a:graphicData>
        </a:graphic>
      </p:graphicFrame>
      <p:graphicFrame>
        <p:nvGraphicFramePr>
          <p:cNvPr id="15" name="Objeto 14">
            <a:extLst>
              <a:ext uri="{FF2B5EF4-FFF2-40B4-BE49-F238E27FC236}">
                <a16:creationId xmlns:a16="http://schemas.microsoft.com/office/drawing/2014/main" id="{B86FB60C-0BE4-4B54-A00D-325563BA2B85}"/>
              </a:ext>
            </a:extLst>
          </p:cNvPr>
          <p:cNvGraphicFramePr>
            <a:graphicFrameLocks noChangeAspect="1"/>
          </p:cNvGraphicFramePr>
          <p:nvPr userDrawn="1">
            <p:extLst>
              <p:ext uri="{D42A27DB-BD31-4B8C-83A1-F6EECF244321}">
                <p14:modId xmlns:p14="http://schemas.microsoft.com/office/powerpoint/2010/main" val="421221365"/>
              </p:ext>
            </p:extLst>
          </p:nvPr>
        </p:nvGraphicFramePr>
        <p:xfrm>
          <a:off x="2378363" y="1625600"/>
          <a:ext cx="7435274" cy="1045029"/>
        </p:xfrm>
        <a:graphic>
          <a:graphicData uri="http://schemas.openxmlformats.org/presentationml/2006/ole">
            <mc:AlternateContent xmlns:mc="http://schemas.openxmlformats.org/markup-compatibility/2006">
              <mc:Choice xmlns:v="urn:schemas-microsoft-com:vml" Requires="v">
                <p:oleObj spid="_x0000_s3165" name="CorelDRAW" r:id="rId5" imgW="7465680" imgH="1050480" progId="CorelDraw.Graphic.21">
                  <p:embed/>
                </p:oleObj>
              </mc:Choice>
              <mc:Fallback>
                <p:oleObj name="CorelDRAW" r:id="rId5" imgW="7465680" imgH="1050480" progId="CorelDraw.Graphic.21">
                  <p:embed/>
                  <p:pic>
                    <p:nvPicPr>
                      <p:cNvPr id="9" name="Objeto 8">
                        <a:extLst>
                          <a:ext uri="{FF2B5EF4-FFF2-40B4-BE49-F238E27FC236}">
                            <a16:creationId xmlns:a16="http://schemas.microsoft.com/office/drawing/2014/main" id="{081664F7-E6F1-414E-873A-507838376938}"/>
                          </a:ext>
                        </a:extLst>
                      </p:cNvPr>
                      <p:cNvPicPr/>
                      <p:nvPr/>
                    </p:nvPicPr>
                    <p:blipFill>
                      <a:blip r:embed="rId6"/>
                      <a:stretch>
                        <a:fillRect/>
                      </a:stretch>
                    </p:blipFill>
                    <p:spPr>
                      <a:xfrm>
                        <a:off x="2378363" y="1625600"/>
                        <a:ext cx="7435274" cy="1045029"/>
                      </a:xfrm>
                      <a:prstGeom prst="rect">
                        <a:avLst/>
                      </a:prstGeom>
                    </p:spPr>
                  </p:pic>
                </p:oleObj>
              </mc:Fallback>
            </mc:AlternateContent>
          </a:graphicData>
        </a:graphic>
      </p:graphicFrame>
      <p:sp>
        <p:nvSpPr>
          <p:cNvPr id="9" name="Title 1"/>
          <p:cNvSpPr>
            <a:spLocks noGrp="1"/>
          </p:cNvSpPr>
          <p:nvPr>
            <p:ph type="title" hasCustomPrompt="1"/>
          </p:nvPr>
        </p:nvSpPr>
        <p:spPr>
          <a:xfrm>
            <a:off x="2421082" y="3191619"/>
            <a:ext cx="7349836" cy="553998"/>
          </a:xfrm>
          <a:noFill/>
        </p:spPr>
        <p:txBody>
          <a:bodyPr wrap="square" lIns="0" tIns="0" rIns="0" bIns="0" anchor="b" anchorCtr="0">
            <a:spAutoFit/>
          </a:bodyPr>
          <a:lstStyle>
            <a:lvl1pPr algn="ctr">
              <a:defRPr sz="3600" spc="-50" baseline="0">
                <a:solidFill>
                  <a:schemeClr val="bg1"/>
                </a:solidFill>
                <a:latin typeface="Quicksand" pitchFamily="2" charset="0"/>
                <a:cs typeface="Segoe UI" panose="020B0502040204020203" pitchFamily="34" charset="0"/>
              </a:defRPr>
            </a:lvl1pPr>
          </a:lstStyle>
          <a:p>
            <a:r>
              <a:rPr lang="en-US" dirty="0"/>
              <a:t>Section name</a:t>
            </a:r>
          </a:p>
        </p:txBody>
      </p:sp>
      <p:sp>
        <p:nvSpPr>
          <p:cNvPr id="5" name="Text Placeholder 4"/>
          <p:cNvSpPr>
            <a:spLocks noGrp="1"/>
          </p:cNvSpPr>
          <p:nvPr>
            <p:ph type="body" sz="quarter" idx="12" hasCustomPrompt="1"/>
          </p:nvPr>
        </p:nvSpPr>
        <p:spPr>
          <a:xfrm>
            <a:off x="2421082" y="4018095"/>
            <a:ext cx="7349836" cy="338554"/>
          </a:xfrm>
          <a:noFill/>
        </p:spPr>
        <p:txBody>
          <a:bodyPr wrap="square" lIns="0" tIns="0" rIns="0" bIns="0">
            <a:spAutoFit/>
          </a:bodyPr>
          <a:lstStyle>
            <a:lvl1pPr marL="0" indent="0" algn="ctr">
              <a:spcBef>
                <a:spcPts val="0"/>
              </a:spcBef>
              <a:buNone/>
              <a:defRPr sz="2200" spc="0" baseline="0">
                <a:solidFill>
                  <a:schemeClr val="bg1"/>
                </a:solidFill>
                <a:latin typeface="Quicksand" pitchFamily="2" charset="0"/>
                <a:cs typeface="Segoe UI" panose="020B0502040204020203" pitchFamily="34" charset="0"/>
              </a:defRPr>
            </a:lvl1pPr>
          </a:lstStyle>
          <a:p>
            <a:pPr lvl="0"/>
            <a:r>
              <a:rPr lang="en-US" dirty="0"/>
              <a:t>Section details</a:t>
            </a:r>
          </a:p>
        </p:txBody>
      </p:sp>
      <p:graphicFrame>
        <p:nvGraphicFramePr>
          <p:cNvPr id="16" name="Objeto 15">
            <a:extLst>
              <a:ext uri="{FF2B5EF4-FFF2-40B4-BE49-F238E27FC236}">
                <a16:creationId xmlns:a16="http://schemas.microsoft.com/office/drawing/2014/main" id="{7745753B-CA35-4358-9CCA-79BB54B39F4A}"/>
              </a:ext>
            </a:extLst>
          </p:cNvPr>
          <p:cNvGraphicFramePr>
            <a:graphicFrameLocks noChangeAspect="1"/>
          </p:cNvGraphicFramePr>
          <p:nvPr userDrawn="1">
            <p:extLst>
              <p:ext uri="{D42A27DB-BD31-4B8C-83A1-F6EECF244321}">
                <p14:modId xmlns:p14="http://schemas.microsoft.com/office/powerpoint/2010/main" val="479457516"/>
              </p:ext>
            </p:extLst>
          </p:nvPr>
        </p:nvGraphicFramePr>
        <p:xfrm>
          <a:off x="296673" y="6278919"/>
          <a:ext cx="2463538" cy="346251"/>
        </p:xfrm>
        <a:graphic>
          <a:graphicData uri="http://schemas.openxmlformats.org/presentationml/2006/ole">
            <mc:AlternateContent xmlns:mc="http://schemas.openxmlformats.org/markup-compatibility/2006">
              <mc:Choice xmlns:v="urn:schemas-microsoft-com:vml" Requires="v">
                <p:oleObj spid="_x0000_s3166" name="CorelDRAW" r:id="rId7" imgW="9928182" imgH="1396161" progId="CorelDraw.Graphic.21">
                  <p:embed/>
                </p:oleObj>
              </mc:Choice>
              <mc:Fallback>
                <p:oleObj name="CorelDRAW" r:id="rId7" imgW="9928182" imgH="1396161" progId="CorelDraw.Graphic.21">
                  <p:embed/>
                  <p:pic>
                    <p:nvPicPr>
                      <p:cNvPr id="57" name="Objeto 56">
                        <a:extLst>
                          <a:ext uri="{FF2B5EF4-FFF2-40B4-BE49-F238E27FC236}">
                            <a16:creationId xmlns:a16="http://schemas.microsoft.com/office/drawing/2014/main" id="{5F04144C-7454-4A18-A563-17CB18200F5E}"/>
                          </a:ext>
                        </a:extLst>
                      </p:cNvPr>
                      <p:cNvPicPr/>
                      <p:nvPr/>
                    </p:nvPicPr>
                    <p:blipFill>
                      <a:blip r:embed="rId8"/>
                      <a:stretch>
                        <a:fillRect/>
                      </a:stretch>
                    </p:blipFill>
                    <p:spPr>
                      <a:xfrm>
                        <a:off x="296673" y="6278919"/>
                        <a:ext cx="2463538" cy="346251"/>
                      </a:xfrm>
                      <a:prstGeom prst="rect">
                        <a:avLst/>
                      </a:prstGeom>
                    </p:spPr>
                  </p:pic>
                </p:oleObj>
              </mc:Fallback>
            </mc:AlternateContent>
          </a:graphicData>
        </a:graphic>
      </p:graphicFrame>
      <p:sp>
        <p:nvSpPr>
          <p:cNvPr id="18" name="Text Placeholder 4">
            <a:extLst>
              <a:ext uri="{FF2B5EF4-FFF2-40B4-BE49-F238E27FC236}">
                <a16:creationId xmlns:a16="http://schemas.microsoft.com/office/drawing/2014/main" id="{A9731BAF-3C39-437D-8526-94F303E439D9}"/>
              </a:ext>
            </a:extLst>
          </p:cNvPr>
          <p:cNvSpPr txBox="1">
            <a:spLocks/>
          </p:cNvSpPr>
          <p:nvPr userDrawn="1"/>
        </p:nvSpPr>
        <p:spPr>
          <a:xfrm>
            <a:off x="9936240" y="6378950"/>
            <a:ext cx="196010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l"/>
            <a:r>
              <a:rPr lang="en-US" sz="1600" dirty="0">
                <a:solidFill>
                  <a:srgbClr val="43444A"/>
                </a:solidFill>
                <a:latin typeface="Quicksand" pitchFamily="2" charset="0"/>
              </a:rPr>
              <a:t>#</a:t>
            </a:r>
            <a:r>
              <a:rPr lang="en-US" sz="1600" dirty="0" err="1">
                <a:solidFill>
                  <a:srgbClr val="43444A"/>
                </a:solidFill>
                <a:latin typeface="Quicksand" pitchFamily="2" charset="0"/>
              </a:rPr>
              <a:t>GlobalAIBootcamp</a:t>
            </a:r>
            <a:endParaRPr lang="en-US" sz="1600" dirty="0">
              <a:solidFill>
                <a:srgbClr val="43444A"/>
              </a:solidFill>
              <a:latin typeface="Quicksand" pitchFamily="2" charset="0"/>
            </a:endParaRPr>
          </a:p>
        </p:txBody>
      </p:sp>
    </p:spTree>
    <p:extLst>
      <p:ext uri="{BB962C8B-B14F-4D97-AF65-F5344CB8AC3E}">
        <p14:creationId xmlns:p14="http://schemas.microsoft.com/office/powerpoint/2010/main" val="1938504317"/>
      </p:ext>
    </p:extLst>
  </p:cSld>
  <p:clrMapOvr>
    <a:overrideClrMapping bg1="lt1" tx1="dk1" bg2="lt2" tx2="dk2" accent1="accent1" accent2="accent2" accent3="accent3" accent4="accent4" accent5="accent5" accent6="accent6" hlink="hlink" folHlink="folHlink"/>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nodeType="withEffect">
                                  <p:stCondLst>
                                    <p:cond delay="0"/>
                                  </p:stCondLst>
                                  <p:endCondLst>
                                    <p:cond evt="onNext" delay="0">
                                      <p:tgtEl>
                                        <p:sldTgt/>
                                      </p:tgtEl>
                                    </p:cond>
                                  </p:endCondLst>
                                  <p:childTnLst>
                                    <p:animRot by="43200000">
                                      <p:cBhvr>
                                        <p:cTn id="6" dur="20000" fill="hold"/>
                                        <p:tgtEl>
                                          <p:spTgt spid="1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20970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229506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2418762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33069746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98813607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dirty="0"/>
              <a:t>Square photo layout with smaller text</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13080786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467056551"/>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61394994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11602691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11962220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1"/>
      </p:bgRef>
    </p:bg>
    <p:spTree>
      <p:nvGrpSpPr>
        <p:cNvPr id="1" name=""/>
        <p:cNvGrpSpPr/>
        <p:nvPr/>
      </p:nvGrpSpPr>
      <p:grpSpPr>
        <a:xfrm>
          <a:off x="0" y="0"/>
          <a:ext cx="0" cy="0"/>
          <a:chOff x="0" y="0"/>
          <a:chExt cx="0" cy="0"/>
        </a:xfrm>
      </p:grpSpPr>
      <p:sp>
        <p:nvSpPr>
          <p:cNvPr id="17" name="Rectángulo 16">
            <a:extLst>
              <a:ext uri="{FF2B5EF4-FFF2-40B4-BE49-F238E27FC236}">
                <a16:creationId xmlns:a16="http://schemas.microsoft.com/office/drawing/2014/main" id="{AB7E2DC6-F926-43E5-8510-8F4606215293}"/>
              </a:ext>
            </a:extLst>
          </p:cNvPr>
          <p:cNvSpPr/>
          <p:nvPr userDrawn="1"/>
        </p:nvSpPr>
        <p:spPr bwMode="auto">
          <a:xfrm>
            <a:off x="0" y="-10285"/>
            <a:ext cx="12192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14" name="Objeto 13">
            <a:extLst>
              <a:ext uri="{FF2B5EF4-FFF2-40B4-BE49-F238E27FC236}">
                <a16:creationId xmlns:a16="http://schemas.microsoft.com/office/drawing/2014/main" id="{FCEAF271-DB25-4C89-95C6-8F09192FF5DC}"/>
              </a:ext>
            </a:extLst>
          </p:cNvPr>
          <p:cNvGraphicFramePr>
            <a:graphicFrameLocks noChangeAspect="1"/>
          </p:cNvGraphicFramePr>
          <p:nvPr userDrawn="1"/>
        </p:nvGraphicFramePr>
        <p:xfrm>
          <a:off x="1122058" y="-1127000"/>
          <a:ext cx="9901518" cy="9298543"/>
        </p:xfrm>
        <a:graphic>
          <a:graphicData uri="http://schemas.openxmlformats.org/presentationml/2006/ole">
            <mc:AlternateContent xmlns:mc="http://schemas.openxmlformats.org/markup-compatibility/2006">
              <mc:Choice xmlns:v="urn:schemas-microsoft-com:vml" Requires="v">
                <p:oleObj spid="_x0000_s10296" name="CorelDRAW" r:id="rId3" imgW="1486020" imgH="1396161" progId="CorelDraw.Graphic.21">
                  <p:embed/>
                </p:oleObj>
              </mc:Choice>
              <mc:Fallback>
                <p:oleObj name="CorelDRAW" r:id="rId3" imgW="1486020" imgH="1396161" progId="CorelDraw.Graphic.21">
                  <p:embed/>
                  <p:pic>
                    <p:nvPicPr>
                      <p:cNvPr id="14" name="Objeto 13">
                        <a:extLst>
                          <a:ext uri="{FF2B5EF4-FFF2-40B4-BE49-F238E27FC236}">
                            <a16:creationId xmlns:a16="http://schemas.microsoft.com/office/drawing/2014/main" id="{FCEAF271-DB25-4C89-95C6-8F09192FF5DC}"/>
                          </a:ext>
                        </a:extLst>
                      </p:cNvPr>
                      <p:cNvPicPr/>
                      <p:nvPr/>
                    </p:nvPicPr>
                    <p:blipFill>
                      <a:blip r:embed="rId4"/>
                      <a:stretch>
                        <a:fillRect/>
                      </a:stretch>
                    </p:blipFill>
                    <p:spPr>
                      <a:xfrm>
                        <a:off x="1122058" y="-1127000"/>
                        <a:ext cx="9901518" cy="9298543"/>
                      </a:xfrm>
                      <a:prstGeom prst="rect">
                        <a:avLst/>
                      </a:prstGeom>
                    </p:spPr>
                  </p:pic>
                </p:oleObj>
              </mc:Fallback>
            </mc:AlternateContent>
          </a:graphicData>
        </a:graphic>
      </p:graphicFrame>
      <p:graphicFrame>
        <p:nvGraphicFramePr>
          <p:cNvPr id="15" name="Objeto 14">
            <a:extLst>
              <a:ext uri="{FF2B5EF4-FFF2-40B4-BE49-F238E27FC236}">
                <a16:creationId xmlns:a16="http://schemas.microsoft.com/office/drawing/2014/main" id="{B86FB60C-0BE4-4B54-A00D-325563BA2B85}"/>
              </a:ext>
            </a:extLst>
          </p:cNvPr>
          <p:cNvGraphicFramePr>
            <a:graphicFrameLocks noChangeAspect="1"/>
          </p:cNvGraphicFramePr>
          <p:nvPr userDrawn="1"/>
        </p:nvGraphicFramePr>
        <p:xfrm>
          <a:off x="2378363" y="1625600"/>
          <a:ext cx="7435274" cy="1045029"/>
        </p:xfrm>
        <a:graphic>
          <a:graphicData uri="http://schemas.openxmlformats.org/presentationml/2006/ole">
            <mc:AlternateContent xmlns:mc="http://schemas.openxmlformats.org/markup-compatibility/2006">
              <mc:Choice xmlns:v="urn:schemas-microsoft-com:vml" Requires="v">
                <p:oleObj spid="_x0000_s10297" name="CorelDRAW" r:id="rId5" imgW="7465680" imgH="1050480" progId="CorelDraw.Graphic.21">
                  <p:embed/>
                </p:oleObj>
              </mc:Choice>
              <mc:Fallback>
                <p:oleObj name="CorelDRAW" r:id="rId5" imgW="7465680" imgH="1050480" progId="CorelDraw.Graphic.21">
                  <p:embed/>
                  <p:pic>
                    <p:nvPicPr>
                      <p:cNvPr id="15" name="Objeto 14">
                        <a:extLst>
                          <a:ext uri="{FF2B5EF4-FFF2-40B4-BE49-F238E27FC236}">
                            <a16:creationId xmlns:a16="http://schemas.microsoft.com/office/drawing/2014/main" id="{B86FB60C-0BE4-4B54-A00D-325563BA2B85}"/>
                          </a:ext>
                        </a:extLst>
                      </p:cNvPr>
                      <p:cNvPicPr/>
                      <p:nvPr/>
                    </p:nvPicPr>
                    <p:blipFill>
                      <a:blip r:embed="rId6"/>
                      <a:stretch>
                        <a:fillRect/>
                      </a:stretch>
                    </p:blipFill>
                    <p:spPr>
                      <a:xfrm>
                        <a:off x="2378363" y="1625600"/>
                        <a:ext cx="7435274" cy="1045029"/>
                      </a:xfrm>
                      <a:prstGeom prst="rect">
                        <a:avLst/>
                      </a:prstGeom>
                    </p:spPr>
                  </p:pic>
                </p:oleObj>
              </mc:Fallback>
            </mc:AlternateContent>
          </a:graphicData>
        </a:graphic>
      </p:graphicFrame>
      <p:sp>
        <p:nvSpPr>
          <p:cNvPr id="9" name="Title 1"/>
          <p:cNvSpPr>
            <a:spLocks noGrp="1"/>
          </p:cNvSpPr>
          <p:nvPr>
            <p:ph type="title" hasCustomPrompt="1"/>
          </p:nvPr>
        </p:nvSpPr>
        <p:spPr>
          <a:xfrm>
            <a:off x="2421082" y="3191619"/>
            <a:ext cx="7349836" cy="553998"/>
          </a:xfrm>
          <a:noFill/>
        </p:spPr>
        <p:txBody>
          <a:bodyPr wrap="square" lIns="0" tIns="0" rIns="0" bIns="0" anchor="b" anchorCtr="0">
            <a:spAutoFit/>
          </a:bodyPr>
          <a:lstStyle>
            <a:lvl1pPr algn="ctr">
              <a:defRPr sz="3600" spc="-50" baseline="0">
                <a:solidFill>
                  <a:schemeClr val="bg1"/>
                </a:solidFill>
                <a:latin typeface="Quicksand" pitchFamily="2" charset="0"/>
                <a:cs typeface="Segoe UI" panose="020B0502040204020203" pitchFamily="34" charset="0"/>
              </a:defRPr>
            </a:lvl1pPr>
          </a:lstStyle>
          <a:p>
            <a:r>
              <a:rPr lang="en-US" dirty="0"/>
              <a:t>Demo</a:t>
            </a:r>
          </a:p>
        </p:txBody>
      </p:sp>
      <p:sp>
        <p:nvSpPr>
          <p:cNvPr id="5" name="Text Placeholder 4"/>
          <p:cNvSpPr>
            <a:spLocks noGrp="1"/>
          </p:cNvSpPr>
          <p:nvPr>
            <p:ph type="body" sz="quarter" idx="12" hasCustomPrompt="1"/>
          </p:nvPr>
        </p:nvSpPr>
        <p:spPr>
          <a:xfrm>
            <a:off x="2421082" y="4018095"/>
            <a:ext cx="7349836" cy="338554"/>
          </a:xfrm>
          <a:noFill/>
        </p:spPr>
        <p:txBody>
          <a:bodyPr wrap="square" lIns="0" tIns="0" rIns="0" bIns="0">
            <a:spAutoFit/>
          </a:bodyPr>
          <a:lstStyle>
            <a:lvl1pPr marL="0" indent="0" algn="ctr">
              <a:spcBef>
                <a:spcPts val="0"/>
              </a:spcBef>
              <a:buNone/>
              <a:defRPr sz="2200" spc="0" baseline="0">
                <a:solidFill>
                  <a:schemeClr val="bg1"/>
                </a:solidFill>
                <a:latin typeface="Quicksand" pitchFamily="2" charset="0"/>
                <a:cs typeface="Segoe UI" panose="020B0502040204020203" pitchFamily="34" charset="0"/>
              </a:defRPr>
            </a:lvl1pPr>
          </a:lstStyle>
          <a:p>
            <a:pPr lvl="0"/>
            <a:r>
              <a:rPr lang="en-US" dirty="0"/>
              <a:t>demo details</a:t>
            </a:r>
          </a:p>
        </p:txBody>
      </p:sp>
      <p:graphicFrame>
        <p:nvGraphicFramePr>
          <p:cNvPr id="16" name="Objeto 15">
            <a:extLst>
              <a:ext uri="{FF2B5EF4-FFF2-40B4-BE49-F238E27FC236}">
                <a16:creationId xmlns:a16="http://schemas.microsoft.com/office/drawing/2014/main" id="{7745753B-CA35-4358-9CCA-79BB54B39F4A}"/>
              </a:ext>
            </a:extLst>
          </p:cNvPr>
          <p:cNvGraphicFramePr>
            <a:graphicFrameLocks noChangeAspect="1"/>
          </p:cNvGraphicFramePr>
          <p:nvPr userDrawn="1"/>
        </p:nvGraphicFramePr>
        <p:xfrm>
          <a:off x="296673" y="6278919"/>
          <a:ext cx="2463538" cy="346251"/>
        </p:xfrm>
        <a:graphic>
          <a:graphicData uri="http://schemas.openxmlformats.org/presentationml/2006/ole">
            <mc:AlternateContent xmlns:mc="http://schemas.openxmlformats.org/markup-compatibility/2006">
              <mc:Choice xmlns:v="urn:schemas-microsoft-com:vml" Requires="v">
                <p:oleObj spid="_x0000_s10298" name="CorelDRAW" r:id="rId7" imgW="9928182" imgH="1396161" progId="CorelDraw.Graphic.21">
                  <p:embed/>
                </p:oleObj>
              </mc:Choice>
              <mc:Fallback>
                <p:oleObj name="CorelDRAW" r:id="rId7" imgW="9928182" imgH="1396161" progId="CorelDraw.Graphic.21">
                  <p:embed/>
                  <p:pic>
                    <p:nvPicPr>
                      <p:cNvPr id="16" name="Objeto 15">
                        <a:extLst>
                          <a:ext uri="{FF2B5EF4-FFF2-40B4-BE49-F238E27FC236}">
                            <a16:creationId xmlns:a16="http://schemas.microsoft.com/office/drawing/2014/main" id="{7745753B-CA35-4358-9CCA-79BB54B39F4A}"/>
                          </a:ext>
                        </a:extLst>
                      </p:cNvPr>
                      <p:cNvPicPr/>
                      <p:nvPr/>
                    </p:nvPicPr>
                    <p:blipFill>
                      <a:blip r:embed="rId8"/>
                      <a:stretch>
                        <a:fillRect/>
                      </a:stretch>
                    </p:blipFill>
                    <p:spPr>
                      <a:xfrm>
                        <a:off x="296673" y="6278919"/>
                        <a:ext cx="2463538" cy="346251"/>
                      </a:xfrm>
                      <a:prstGeom prst="rect">
                        <a:avLst/>
                      </a:prstGeom>
                    </p:spPr>
                  </p:pic>
                </p:oleObj>
              </mc:Fallback>
            </mc:AlternateContent>
          </a:graphicData>
        </a:graphic>
      </p:graphicFrame>
      <p:sp>
        <p:nvSpPr>
          <p:cNvPr id="18" name="Text Placeholder 4">
            <a:extLst>
              <a:ext uri="{FF2B5EF4-FFF2-40B4-BE49-F238E27FC236}">
                <a16:creationId xmlns:a16="http://schemas.microsoft.com/office/drawing/2014/main" id="{A9731BAF-3C39-437D-8526-94F303E439D9}"/>
              </a:ext>
            </a:extLst>
          </p:cNvPr>
          <p:cNvSpPr txBox="1">
            <a:spLocks/>
          </p:cNvSpPr>
          <p:nvPr userDrawn="1"/>
        </p:nvSpPr>
        <p:spPr>
          <a:xfrm>
            <a:off x="9936240" y="6378950"/>
            <a:ext cx="196010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l"/>
            <a:r>
              <a:rPr lang="en-US" sz="1600" dirty="0">
                <a:solidFill>
                  <a:srgbClr val="43444A"/>
                </a:solidFill>
                <a:latin typeface="Quicksand" pitchFamily="2" charset="0"/>
              </a:rPr>
              <a:t>#</a:t>
            </a:r>
            <a:r>
              <a:rPr lang="en-US" sz="1600" dirty="0" err="1">
                <a:solidFill>
                  <a:srgbClr val="43444A"/>
                </a:solidFill>
                <a:latin typeface="Quicksand" pitchFamily="2" charset="0"/>
              </a:rPr>
              <a:t>GlobalAIBootcamp</a:t>
            </a:r>
            <a:endParaRPr lang="en-US" sz="1600" dirty="0">
              <a:solidFill>
                <a:srgbClr val="43444A"/>
              </a:solidFill>
              <a:latin typeface="Quicksand" pitchFamily="2" charset="0"/>
            </a:endParaRPr>
          </a:p>
        </p:txBody>
      </p:sp>
    </p:spTree>
    <p:extLst>
      <p:ext uri="{BB962C8B-B14F-4D97-AF65-F5344CB8AC3E}">
        <p14:creationId xmlns:p14="http://schemas.microsoft.com/office/powerpoint/2010/main" val="1710848236"/>
      </p:ext>
    </p:extLst>
  </p:cSld>
  <p:clrMapOvr>
    <a:overrideClrMapping bg1="lt1" tx1="dk1" bg2="lt2" tx2="dk2" accent1="accent1" accent2="accent2" accent3="accent3" accent4="accent4" accent5="accent5" accent6="accent6" hlink="hlink" folHlink="folHlink"/>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nodeType="withEffect">
                                  <p:stCondLst>
                                    <p:cond delay="0"/>
                                  </p:stCondLst>
                                  <p:endCondLst>
                                    <p:cond evt="onNext" delay="0">
                                      <p:tgtEl>
                                        <p:sldTgt/>
                                      </p:tgtEl>
                                    </p:cond>
                                  </p:endCondLst>
                                  <p:childTnLst>
                                    <p:animRot by="43200000">
                                      <p:cBhvr>
                                        <p:cTn id="6" dur="20000" fill="hold"/>
                                        <p:tgtEl>
                                          <p:spTgt spid="1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674341245"/>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247553445"/>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0282785"/>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and text side by side">
    <p:bg bwMode="ltGray">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a:noFill/>
        </p:spPr>
        <p:txBody>
          <a:bodyPr anchor="ctr"/>
          <a:lstStyle>
            <a:lvl1pPr>
              <a:defRPr>
                <a:solidFill>
                  <a:schemeClr val="bg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96995800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47329870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5980388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1"/>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E924359-C8C2-4219-A048-2F828396910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417017" y="-10886"/>
            <a:ext cx="7787832" cy="6881400"/>
          </a:xfrm>
          <a:prstGeom prst="rect">
            <a:avLst/>
          </a:prstGeom>
        </p:spPr>
      </p:pic>
      <p:sp>
        <p:nvSpPr>
          <p:cNvPr id="2" name="Title 1"/>
          <p:cNvSpPr>
            <a:spLocks noGrp="1"/>
          </p:cNvSpPr>
          <p:nvPr>
            <p:ph type="title" hasCustomPrompt="1"/>
          </p:nvPr>
        </p:nvSpPr>
        <p:spPr>
          <a:xfrm>
            <a:off x="585216" y="3033223"/>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55107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27371882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pic>
        <p:nvPicPr>
          <p:cNvPr id="4" name="Picture 3" descr="Microsoft Ignite cube graphic">
            <a:extLst>
              <a:ext uri="{FF2B5EF4-FFF2-40B4-BE49-F238E27FC236}">
                <a16:creationId xmlns:a16="http://schemas.microsoft.com/office/drawing/2014/main" id="{30EEB0D1-1E0C-44AC-A84C-4B781152A448}"/>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074617" y="-1"/>
            <a:ext cx="4117383" cy="6858001"/>
          </a:xfrm>
          <a:prstGeom prst="rect">
            <a:avLst/>
          </a:prstGeom>
        </p:spPr>
      </p:pic>
    </p:spTree>
    <p:extLst>
      <p:ext uri="{BB962C8B-B14F-4D97-AF65-F5344CB8AC3E}">
        <p14:creationId xmlns:p14="http://schemas.microsoft.com/office/powerpoint/2010/main" val="3471062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868026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7536833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9543520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4319957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229164204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11018520" cy="677108"/>
          </a:xfrm>
        </p:spPr>
        <p:txBody>
          <a:bodyPr/>
          <a:lstStyle>
            <a:lvl1pPr>
              <a:defRPr sz="4400">
                <a:solidFill>
                  <a:srgbClr val="43444A"/>
                </a:solidFill>
              </a:defRPr>
            </a:lvl1pPr>
          </a:lstStyle>
          <a:p>
            <a:r>
              <a:rPr lang="en-US" dirty="0"/>
              <a:t>Click to edit Master title style</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11018520" cy="677108"/>
          </a:xfrm>
        </p:spPr>
        <p:txBody>
          <a:bodyPr/>
          <a:lstStyle>
            <a:lvl1pPr>
              <a:defRPr sz="4400">
                <a:solidFill>
                  <a:srgbClr val="43444A"/>
                </a:solidFill>
              </a:defRPr>
            </a:lvl1pPr>
          </a:lstStyle>
          <a:p>
            <a:r>
              <a:rPr lang="en-US" dirty="0"/>
              <a:t>Click to edit Master title style</a:t>
            </a:r>
          </a:p>
        </p:txBody>
      </p:sp>
      <p:sp>
        <p:nvSpPr>
          <p:cNvPr id="5" name="Text Placeholder 3">
            <a:extLst>
              <a:ext uri="{FF2B5EF4-FFF2-40B4-BE49-F238E27FC236}">
                <a16:creationId xmlns:a16="http://schemas.microsoft.com/office/drawing/2014/main" id="{16A966EA-4730-614B-96EC-028B86BA3CD8}"/>
              </a:ext>
            </a:extLst>
          </p:cNvPr>
          <p:cNvSpPr>
            <a:spLocks noGrp="1"/>
          </p:cNvSpPr>
          <p:nvPr>
            <p:ph type="body" sz="quarter" idx="10"/>
          </p:nvPr>
        </p:nvSpPr>
        <p:spPr>
          <a:xfrm>
            <a:off x="584200" y="1779318"/>
            <a:ext cx="11018520" cy="1612749"/>
          </a:xfrm>
        </p:spPr>
        <p:txBody>
          <a:bodyPr wrap="square">
            <a:spAutoFit/>
          </a:bodyPr>
          <a:lstStyle>
            <a:lvl1pPr marL="0" indent="0">
              <a:spcBef>
                <a:spcPts val="1224"/>
              </a:spcBef>
              <a:buClr>
                <a:schemeClr val="tx1"/>
              </a:buClr>
              <a:buFont typeface="Wingdings" panose="05000000000000000000" pitchFamily="2" charset="2"/>
              <a:buNone/>
              <a:defRPr sz="2800" b="0">
                <a:solidFill>
                  <a:srgbClr val="43444A"/>
                </a:solidFill>
                <a:latin typeface="Quicksand" pitchFamily="2" charset="0"/>
                <a:cs typeface="Segoe UI" panose="020B0502040204020203" pitchFamily="34" charset="0"/>
              </a:defRPr>
            </a:lvl1pPr>
            <a:lvl2pPr marL="255588" indent="0">
              <a:buFont typeface="Wingdings" panose="05000000000000000000" pitchFamily="2" charset="2"/>
              <a:buNone/>
              <a:defRPr sz="2000" b="0">
                <a:solidFill>
                  <a:srgbClr val="43444A"/>
                </a:solidFill>
                <a:latin typeface="Quicksand" pitchFamily="2" charset="0"/>
              </a:defRPr>
            </a:lvl2pPr>
            <a:lvl3pPr marL="450850" indent="0">
              <a:buFont typeface="Wingdings" panose="05000000000000000000" pitchFamily="2" charset="2"/>
              <a:buNone/>
              <a:tabLst/>
              <a:defRPr sz="1600" b="0">
                <a:solidFill>
                  <a:srgbClr val="43444A"/>
                </a:solidFill>
                <a:latin typeface="Quicksand" pitchFamily="2" charset="0"/>
              </a:defRPr>
            </a:lvl3pPr>
            <a:lvl4pPr marL="652462" indent="0">
              <a:buFont typeface="Wingdings" panose="05000000000000000000" pitchFamily="2" charset="2"/>
              <a:buNone/>
              <a:defRPr sz="1400" b="0">
                <a:solidFill>
                  <a:srgbClr val="43444A"/>
                </a:solidFill>
                <a:latin typeface="Quicksand" pitchFamily="2" charset="0"/>
              </a:defRPr>
            </a:lvl4pPr>
            <a:lvl5pPr marL="854075" indent="0">
              <a:buFont typeface="Wingdings" panose="05000000000000000000" pitchFamily="2" charset="2"/>
              <a:buNone/>
              <a:tabLst/>
              <a:defRPr sz="1400" b="0">
                <a:solidFill>
                  <a:srgbClr val="43444A"/>
                </a:solidFill>
                <a:latin typeface="Quicksand" pitchFamily="2"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2445405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vmlDrawing" Target="../drawings/vmlDrawing1.vml"/><Relationship Id="rId47" Type="http://schemas.openxmlformats.org/officeDocument/2006/relationships/image" Target="../media/image2.emf"/><Relationship Id="rId50" Type="http://schemas.openxmlformats.org/officeDocument/2006/relationships/oleObject" Target="../embeddings/oleObject4.bin"/><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oleObject" Target="../embeddings/oleObject2.bin"/><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theme" Target="../theme/theme1.xml"/><Relationship Id="rId54" Type="http://schemas.openxmlformats.org/officeDocument/2006/relationships/oleObject" Target="../embeddings/oleObject6.bin"/><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image" Target="../media/image1.emf"/><Relationship Id="rId53" Type="http://schemas.openxmlformats.org/officeDocument/2006/relationships/image" Target="../media/image5.emf"/><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image" Target="../media/image3.e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oleObject" Target="../embeddings/oleObject1.bin"/><Relationship Id="rId52" Type="http://schemas.openxmlformats.org/officeDocument/2006/relationships/oleObject" Target="../embeddings/oleObject5.bin"/><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image" Target="../media/image6.emf"/><Relationship Id="rId48" Type="http://schemas.openxmlformats.org/officeDocument/2006/relationships/oleObject" Target="../embeddings/oleObject3.bin"/><Relationship Id="rId8" Type="http://schemas.openxmlformats.org/officeDocument/2006/relationships/slideLayout" Target="../slideLayouts/slideLayout8.xml"/><Relationship Id="rId51" Type="http://schemas.openxmlformats.org/officeDocument/2006/relationships/image" Target="../media/image4.emf"/></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theme" Target="../theme/theme2.xml"/><Relationship Id="rId1" Type="http://schemas.openxmlformats.org/officeDocument/2006/relationships/slideLayout" Target="../slideLayouts/slideLayout4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9.xml"/><Relationship Id="rId13" Type="http://schemas.openxmlformats.org/officeDocument/2006/relationships/slideLayout" Target="../slideLayouts/slideLayout54.xml"/><Relationship Id="rId18" Type="http://schemas.openxmlformats.org/officeDocument/2006/relationships/slideLayout" Target="../slideLayouts/slideLayout59.xml"/><Relationship Id="rId26" Type="http://schemas.openxmlformats.org/officeDocument/2006/relationships/slideLayout" Target="../slideLayouts/slideLayout67.xml"/><Relationship Id="rId3" Type="http://schemas.openxmlformats.org/officeDocument/2006/relationships/slideLayout" Target="../slideLayouts/slideLayout44.xml"/><Relationship Id="rId21" Type="http://schemas.openxmlformats.org/officeDocument/2006/relationships/slideLayout" Target="../slideLayouts/slideLayout62.xml"/><Relationship Id="rId7" Type="http://schemas.openxmlformats.org/officeDocument/2006/relationships/slideLayout" Target="../slideLayouts/slideLayout48.xml"/><Relationship Id="rId12" Type="http://schemas.openxmlformats.org/officeDocument/2006/relationships/slideLayout" Target="../slideLayouts/slideLayout53.xml"/><Relationship Id="rId17" Type="http://schemas.openxmlformats.org/officeDocument/2006/relationships/slideLayout" Target="../slideLayouts/slideLayout58.xml"/><Relationship Id="rId25" Type="http://schemas.openxmlformats.org/officeDocument/2006/relationships/slideLayout" Target="../slideLayouts/slideLayout66.xml"/><Relationship Id="rId33" Type="http://schemas.openxmlformats.org/officeDocument/2006/relationships/image" Target="../media/image6.emf"/><Relationship Id="rId2" Type="http://schemas.openxmlformats.org/officeDocument/2006/relationships/slideLayout" Target="../slideLayouts/slideLayout43.xml"/><Relationship Id="rId16" Type="http://schemas.openxmlformats.org/officeDocument/2006/relationships/slideLayout" Target="../slideLayouts/slideLayout57.xml"/><Relationship Id="rId20" Type="http://schemas.openxmlformats.org/officeDocument/2006/relationships/slideLayout" Target="../slideLayouts/slideLayout61.xml"/><Relationship Id="rId29" Type="http://schemas.openxmlformats.org/officeDocument/2006/relationships/slideLayout" Target="../slideLayouts/slideLayout70.xml"/><Relationship Id="rId1" Type="http://schemas.openxmlformats.org/officeDocument/2006/relationships/slideLayout" Target="../slideLayouts/slideLayout42.xml"/><Relationship Id="rId6" Type="http://schemas.openxmlformats.org/officeDocument/2006/relationships/slideLayout" Target="../slideLayouts/slideLayout47.xml"/><Relationship Id="rId11" Type="http://schemas.openxmlformats.org/officeDocument/2006/relationships/slideLayout" Target="../slideLayouts/slideLayout52.xml"/><Relationship Id="rId24" Type="http://schemas.openxmlformats.org/officeDocument/2006/relationships/slideLayout" Target="../slideLayouts/slideLayout65.xml"/><Relationship Id="rId32" Type="http://schemas.openxmlformats.org/officeDocument/2006/relationships/theme" Target="../theme/theme3.xml"/><Relationship Id="rId5" Type="http://schemas.openxmlformats.org/officeDocument/2006/relationships/slideLayout" Target="../slideLayouts/slideLayout46.xml"/><Relationship Id="rId15" Type="http://schemas.openxmlformats.org/officeDocument/2006/relationships/slideLayout" Target="../slideLayouts/slideLayout56.xml"/><Relationship Id="rId23" Type="http://schemas.openxmlformats.org/officeDocument/2006/relationships/slideLayout" Target="../slideLayouts/slideLayout64.xml"/><Relationship Id="rId28" Type="http://schemas.openxmlformats.org/officeDocument/2006/relationships/slideLayout" Target="../slideLayouts/slideLayout69.xml"/><Relationship Id="rId10" Type="http://schemas.openxmlformats.org/officeDocument/2006/relationships/slideLayout" Target="../slideLayouts/slideLayout51.xml"/><Relationship Id="rId19" Type="http://schemas.openxmlformats.org/officeDocument/2006/relationships/slideLayout" Target="../slideLayouts/slideLayout60.xml"/><Relationship Id="rId31" Type="http://schemas.openxmlformats.org/officeDocument/2006/relationships/slideLayout" Target="../slideLayouts/slideLayout72.xml"/><Relationship Id="rId4" Type="http://schemas.openxmlformats.org/officeDocument/2006/relationships/slideLayout" Target="../slideLayouts/slideLayout45.xml"/><Relationship Id="rId9" Type="http://schemas.openxmlformats.org/officeDocument/2006/relationships/slideLayout" Target="../slideLayouts/slideLayout50.xml"/><Relationship Id="rId14" Type="http://schemas.openxmlformats.org/officeDocument/2006/relationships/slideLayout" Target="../slideLayouts/slideLayout55.xml"/><Relationship Id="rId22" Type="http://schemas.openxmlformats.org/officeDocument/2006/relationships/slideLayout" Target="../slideLayouts/slideLayout63.xml"/><Relationship Id="rId27" Type="http://schemas.openxmlformats.org/officeDocument/2006/relationships/slideLayout" Target="../slideLayouts/slideLayout68.xml"/><Relationship Id="rId30" Type="http://schemas.openxmlformats.org/officeDocument/2006/relationships/slideLayout" Target="../slideLayouts/slideLayout7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3"/>
          <a:srcRect l="762"/>
          <a:stretch/>
        </p:blipFill>
        <p:spPr>
          <a:xfrm rot="5400000">
            <a:off x="9464500" y="2843773"/>
            <a:ext cx="6858000" cy="1170455"/>
          </a:xfrm>
          <a:prstGeom prst="rect">
            <a:avLst/>
          </a:prstGeom>
        </p:spPr>
      </p:pic>
      <p:sp>
        <p:nvSpPr>
          <p:cNvPr id="50" name="Text Placeholder 4">
            <a:extLst>
              <a:ext uri="{FF2B5EF4-FFF2-40B4-BE49-F238E27FC236}">
                <a16:creationId xmlns:a16="http://schemas.microsoft.com/office/drawing/2014/main" id="{DE648455-4F70-B242-BC20-F51C306A2253}"/>
              </a:ext>
            </a:extLst>
          </p:cNvPr>
          <p:cNvSpPr txBox="1">
            <a:spLocks/>
          </p:cNvSpPr>
          <p:nvPr userDrawn="1"/>
        </p:nvSpPr>
        <p:spPr>
          <a:xfrm>
            <a:off x="9936240" y="6378950"/>
            <a:ext cx="196010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l"/>
            <a:r>
              <a:rPr lang="en-US" sz="1600" dirty="0">
                <a:solidFill>
                  <a:srgbClr val="43444A"/>
                </a:solidFill>
                <a:latin typeface="Quicksand" pitchFamily="2" charset="0"/>
              </a:rPr>
              <a:t>#</a:t>
            </a:r>
            <a:r>
              <a:rPr lang="en-US" sz="1600" dirty="0" err="1">
                <a:solidFill>
                  <a:srgbClr val="43444A"/>
                </a:solidFill>
                <a:latin typeface="Quicksand" pitchFamily="2" charset="0"/>
              </a:rPr>
              <a:t>GlobalAIBootcamp</a:t>
            </a:r>
            <a:endParaRPr lang="en-US" sz="1600" dirty="0">
              <a:solidFill>
                <a:srgbClr val="43444A"/>
              </a:solidFill>
              <a:latin typeface="Quicksand" pitchFamily="2" charset="0"/>
            </a:endParaRPr>
          </a:p>
        </p:txBody>
      </p:sp>
      <p:graphicFrame>
        <p:nvGraphicFramePr>
          <p:cNvPr id="6" name="Objeto 5">
            <a:extLst>
              <a:ext uri="{FF2B5EF4-FFF2-40B4-BE49-F238E27FC236}">
                <a16:creationId xmlns:a16="http://schemas.microsoft.com/office/drawing/2014/main" id="{E20DAFC8-6D08-4AE7-97A9-CBB2DC0023E0}"/>
              </a:ext>
            </a:extLst>
          </p:cNvPr>
          <p:cNvGraphicFramePr>
            <a:graphicFrameLocks noChangeAspect="1"/>
          </p:cNvGraphicFramePr>
          <p:nvPr userDrawn="1">
            <p:extLst>
              <p:ext uri="{D42A27DB-BD31-4B8C-83A1-F6EECF244321}">
                <p14:modId xmlns:p14="http://schemas.microsoft.com/office/powerpoint/2010/main" val="4026270926"/>
              </p:ext>
            </p:extLst>
          </p:nvPr>
        </p:nvGraphicFramePr>
        <p:xfrm>
          <a:off x="132042" y="-1008479"/>
          <a:ext cx="904315" cy="849245"/>
        </p:xfrm>
        <a:graphic>
          <a:graphicData uri="http://schemas.openxmlformats.org/presentationml/2006/ole">
            <mc:AlternateContent xmlns:mc="http://schemas.openxmlformats.org/markup-compatibility/2006">
              <mc:Choice xmlns:v="urn:schemas-microsoft-com:vml" Requires="v">
                <p:oleObj spid="_x0000_s1296" name="CorelDRAW" r:id="rId44" imgW="1486020" imgH="1396161" progId="CorelDraw.Graphic.21">
                  <p:embed/>
                </p:oleObj>
              </mc:Choice>
              <mc:Fallback>
                <p:oleObj name="CorelDRAW" r:id="rId44" imgW="1486020" imgH="1396161" progId="CorelDraw.Graphic.21">
                  <p:embed/>
                  <p:pic>
                    <p:nvPicPr>
                      <p:cNvPr id="0" name=""/>
                      <p:cNvPicPr/>
                      <p:nvPr/>
                    </p:nvPicPr>
                    <p:blipFill>
                      <a:blip r:embed="rId45"/>
                      <a:stretch>
                        <a:fillRect/>
                      </a:stretch>
                    </p:blipFill>
                    <p:spPr>
                      <a:xfrm>
                        <a:off x="132042" y="-1008479"/>
                        <a:ext cx="904315" cy="849245"/>
                      </a:xfrm>
                      <a:prstGeom prst="rect">
                        <a:avLst/>
                      </a:prstGeom>
                    </p:spPr>
                  </p:pic>
                </p:oleObj>
              </mc:Fallback>
            </mc:AlternateContent>
          </a:graphicData>
        </a:graphic>
      </p:graphicFrame>
      <p:graphicFrame>
        <p:nvGraphicFramePr>
          <p:cNvPr id="8" name="Objeto 7">
            <a:extLst>
              <a:ext uri="{FF2B5EF4-FFF2-40B4-BE49-F238E27FC236}">
                <a16:creationId xmlns:a16="http://schemas.microsoft.com/office/drawing/2014/main" id="{E5207489-D2B9-4157-BF70-0D00443C86CA}"/>
              </a:ext>
            </a:extLst>
          </p:cNvPr>
          <p:cNvGraphicFramePr>
            <a:graphicFrameLocks noChangeAspect="1"/>
          </p:cNvGraphicFramePr>
          <p:nvPr userDrawn="1">
            <p:extLst>
              <p:ext uri="{D42A27DB-BD31-4B8C-83A1-F6EECF244321}">
                <p14:modId xmlns:p14="http://schemas.microsoft.com/office/powerpoint/2010/main" val="2437556444"/>
              </p:ext>
            </p:extLst>
          </p:nvPr>
        </p:nvGraphicFramePr>
        <p:xfrm>
          <a:off x="1170432" y="-971417"/>
          <a:ext cx="904316" cy="849246"/>
        </p:xfrm>
        <a:graphic>
          <a:graphicData uri="http://schemas.openxmlformats.org/presentationml/2006/ole">
            <mc:AlternateContent xmlns:mc="http://schemas.openxmlformats.org/markup-compatibility/2006">
              <mc:Choice xmlns:v="urn:schemas-microsoft-com:vml" Requires="v">
                <p:oleObj spid="_x0000_s1297" name="CorelDRAW" r:id="rId46" imgW="1486020" imgH="1396161" progId="CorelDraw.Graphic.21">
                  <p:embed/>
                </p:oleObj>
              </mc:Choice>
              <mc:Fallback>
                <p:oleObj name="CorelDRAW" r:id="rId46" imgW="1486020" imgH="1396161" progId="CorelDraw.Graphic.21">
                  <p:embed/>
                  <p:pic>
                    <p:nvPicPr>
                      <p:cNvPr id="0" name=""/>
                      <p:cNvPicPr/>
                      <p:nvPr/>
                    </p:nvPicPr>
                    <p:blipFill>
                      <a:blip r:embed="rId47"/>
                      <a:stretch>
                        <a:fillRect/>
                      </a:stretch>
                    </p:blipFill>
                    <p:spPr>
                      <a:xfrm>
                        <a:off x="1170432" y="-971417"/>
                        <a:ext cx="904316" cy="849246"/>
                      </a:xfrm>
                      <a:prstGeom prst="rect">
                        <a:avLst/>
                      </a:prstGeom>
                    </p:spPr>
                  </p:pic>
                </p:oleObj>
              </mc:Fallback>
            </mc:AlternateContent>
          </a:graphicData>
        </a:graphic>
      </p:graphicFrame>
      <p:graphicFrame>
        <p:nvGraphicFramePr>
          <p:cNvPr id="51" name="Objeto 50">
            <a:extLst>
              <a:ext uri="{FF2B5EF4-FFF2-40B4-BE49-F238E27FC236}">
                <a16:creationId xmlns:a16="http://schemas.microsoft.com/office/drawing/2014/main" id="{91D93BB6-13B2-429F-A718-D2764950A601}"/>
              </a:ext>
            </a:extLst>
          </p:cNvPr>
          <p:cNvGraphicFramePr>
            <a:graphicFrameLocks noChangeAspect="1"/>
          </p:cNvGraphicFramePr>
          <p:nvPr userDrawn="1">
            <p:extLst>
              <p:ext uri="{D42A27DB-BD31-4B8C-83A1-F6EECF244321}">
                <p14:modId xmlns:p14="http://schemas.microsoft.com/office/powerpoint/2010/main" val="3863324521"/>
              </p:ext>
            </p:extLst>
          </p:nvPr>
        </p:nvGraphicFramePr>
        <p:xfrm>
          <a:off x="2401889" y="-709005"/>
          <a:ext cx="3055484" cy="408482"/>
        </p:xfrm>
        <a:graphic>
          <a:graphicData uri="http://schemas.openxmlformats.org/presentationml/2006/ole">
            <mc:AlternateContent xmlns:mc="http://schemas.openxmlformats.org/markup-compatibility/2006">
              <mc:Choice xmlns:v="urn:schemas-microsoft-com:vml" Requires="v">
                <p:oleObj spid="_x0000_s1298" name="CorelDRAW" r:id="rId48" imgW="10437565" imgH="1396161" progId="CorelDraw.Graphic.21">
                  <p:embed/>
                </p:oleObj>
              </mc:Choice>
              <mc:Fallback>
                <p:oleObj name="CorelDRAW" r:id="rId48" imgW="10437565" imgH="1396161" progId="CorelDraw.Graphic.21">
                  <p:embed/>
                  <p:pic>
                    <p:nvPicPr>
                      <p:cNvPr id="2" name="Objeto 1">
                        <a:extLst>
                          <a:ext uri="{FF2B5EF4-FFF2-40B4-BE49-F238E27FC236}">
                            <a16:creationId xmlns:a16="http://schemas.microsoft.com/office/drawing/2014/main" id="{A4DB5CE8-20D2-46A1-8D72-DC5A9884278E}"/>
                          </a:ext>
                        </a:extLst>
                      </p:cNvPr>
                      <p:cNvPicPr/>
                      <p:nvPr/>
                    </p:nvPicPr>
                    <p:blipFill>
                      <a:blip r:embed="rId49"/>
                      <a:stretch>
                        <a:fillRect/>
                      </a:stretch>
                    </p:blipFill>
                    <p:spPr>
                      <a:xfrm>
                        <a:off x="2401889" y="-709005"/>
                        <a:ext cx="3055484" cy="408482"/>
                      </a:xfrm>
                      <a:prstGeom prst="rect">
                        <a:avLst/>
                      </a:prstGeom>
                    </p:spPr>
                  </p:pic>
                </p:oleObj>
              </mc:Fallback>
            </mc:AlternateContent>
          </a:graphicData>
        </a:graphic>
      </p:graphicFrame>
      <p:graphicFrame>
        <p:nvGraphicFramePr>
          <p:cNvPr id="52" name="Objeto 51">
            <a:extLst>
              <a:ext uri="{FF2B5EF4-FFF2-40B4-BE49-F238E27FC236}">
                <a16:creationId xmlns:a16="http://schemas.microsoft.com/office/drawing/2014/main" id="{80529A44-97F2-4CF3-BF21-17DEA50D54E5}"/>
              </a:ext>
            </a:extLst>
          </p:cNvPr>
          <p:cNvGraphicFramePr>
            <a:graphicFrameLocks noChangeAspect="1"/>
          </p:cNvGraphicFramePr>
          <p:nvPr userDrawn="1">
            <p:extLst>
              <p:ext uri="{D42A27DB-BD31-4B8C-83A1-F6EECF244321}">
                <p14:modId xmlns:p14="http://schemas.microsoft.com/office/powerpoint/2010/main" val="1786728896"/>
              </p:ext>
            </p:extLst>
          </p:nvPr>
        </p:nvGraphicFramePr>
        <p:xfrm>
          <a:off x="5750527" y="-709009"/>
          <a:ext cx="3055484" cy="429449"/>
        </p:xfrm>
        <a:graphic>
          <a:graphicData uri="http://schemas.openxmlformats.org/presentationml/2006/ole">
            <mc:AlternateContent xmlns:mc="http://schemas.openxmlformats.org/markup-compatibility/2006">
              <mc:Choice xmlns:v="urn:schemas-microsoft-com:vml" Requires="v">
                <p:oleObj spid="_x0000_s1299" name="CorelDRAW" r:id="rId50" imgW="9928182" imgH="1396161" progId="CorelDraw.Graphic.21">
                  <p:embed/>
                </p:oleObj>
              </mc:Choice>
              <mc:Fallback>
                <p:oleObj name="CorelDRAW" r:id="rId50" imgW="9928182" imgH="1396161" progId="CorelDraw.Graphic.21">
                  <p:embed/>
                  <p:pic>
                    <p:nvPicPr>
                      <p:cNvPr id="24" name="Objeto 23">
                        <a:extLst>
                          <a:ext uri="{FF2B5EF4-FFF2-40B4-BE49-F238E27FC236}">
                            <a16:creationId xmlns:a16="http://schemas.microsoft.com/office/drawing/2014/main" id="{E73F9C58-5AE3-4C69-A93D-5AD81584792A}"/>
                          </a:ext>
                        </a:extLst>
                      </p:cNvPr>
                      <p:cNvPicPr/>
                      <p:nvPr/>
                    </p:nvPicPr>
                    <p:blipFill>
                      <a:blip r:embed="rId51"/>
                      <a:stretch>
                        <a:fillRect/>
                      </a:stretch>
                    </p:blipFill>
                    <p:spPr>
                      <a:xfrm>
                        <a:off x="5750527" y="-709009"/>
                        <a:ext cx="3055484" cy="429449"/>
                      </a:xfrm>
                      <a:prstGeom prst="rect">
                        <a:avLst/>
                      </a:prstGeom>
                    </p:spPr>
                  </p:pic>
                </p:oleObj>
              </mc:Fallback>
            </mc:AlternateContent>
          </a:graphicData>
        </a:graphic>
      </p:graphicFrame>
      <p:graphicFrame>
        <p:nvGraphicFramePr>
          <p:cNvPr id="54" name="Objeto 53">
            <a:extLst>
              <a:ext uri="{FF2B5EF4-FFF2-40B4-BE49-F238E27FC236}">
                <a16:creationId xmlns:a16="http://schemas.microsoft.com/office/drawing/2014/main" id="{A9762D08-89D9-4C40-B82F-3649199BCFE3}"/>
              </a:ext>
            </a:extLst>
          </p:cNvPr>
          <p:cNvGraphicFramePr>
            <a:graphicFrameLocks noChangeAspect="1"/>
          </p:cNvGraphicFramePr>
          <p:nvPr userDrawn="1">
            <p:extLst>
              <p:ext uri="{D42A27DB-BD31-4B8C-83A1-F6EECF244321}">
                <p14:modId xmlns:p14="http://schemas.microsoft.com/office/powerpoint/2010/main" val="116172947"/>
              </p:ext>
            </p:extLst>
          </p:nvPr>
        </p:nvGraphicFramePr>
        <p:xfrm>
          <a:off x="8960757" y="-878500"/>
          <a:ext cx="765908" cy="719266"/>
        </p:xfrm>
        <a:graphic>
          <a:graphicData uri="http://schemas.openxmlformats.org/presentationml/2006/ole">
            <mc:AlternateContent xmlns:mc="http://schemas.openxmlformats.org/markup-compatibility/2006">
              <mc:Choice xmlns:v="urn:schemas-microsoft-com:vml" Requires="v">
                <p:oleObj spid="_x0000_s1300" name="CorelDRAW" r:id="rId52" imgW="1486020" imgH="1396161" progId="CorelDraw.Graphic.21">
                  <p:embed/>
                </p:oleObj>
              </mc:Choice>
              <mc:Fallback>
                <p:oleObj name="CorelDRAW" r:id="rId52" imgW="1486020" imgH="1396161" progId="CorelDraw.Graphic.21">
                  <p:embed/>
                  <p:pic>
                    <p:nvPicPr>
                      <p:cNvPr id="8" name="Objeto 7">
                        <a:extLst>
                          <a:ext uri="{FF2B5EF4-FFF2-40B4-BE49-F238E27FC236}">
                            <a16:creationId xmlns:a16="http://schemas.microsoft.com/office/drawing/2014/main" id="{4AD5118C-79D9-4AAD-A019-0005CCEFE531}"/>
                          </a:ext>
                        </a:extLst>
                      </p:cNvPr>
                      <p:cNvPicPr/>
                      <p:nvPr/>
                    </p:nvPicPr>
                    <p:blipFill>
                      <a:blip r:embed="rId53"/>
                      <a:stretch>
                        <a:fillRect/>
                      </a:stretch>
                    </p:blipFill>
                    <p:spPr>
                      <a:xfrm>
                        <a:off x="8960757" y="-878500"/>
                        <a:ext cx="765908" cy="719266"/>
                      </a:xfrm>
                      <a:prstGeom prst="rect">
                        <a:avLst/>
                      </a:prstGeom>
                    </p:spPr>
                  </p:pic>
                </p:oleObj>
              </mc:Fallback>
            </mc:AlternateContent>
          </a:graphicData>
        </a:graphic>
      </p:graphicFrame>
      <p:graphicFrame>
        <p:nvGraphicFramePr>
          <p:cNvPr id="57" name="Objeto 56">
            <a:extLst>
              <a:ext uri="{FF2B5EF4-FFF2-40B4-BE49-F238E27FC236}">
                <a16:creationId xmlns:a16="http://schemas.microsoft.com/office/drawing/2014/main" id="{5F04144C-7454-4A18-A563-17CB18200F5E}"/>
              </a:ext>
            </a:extLst>
          </p:cNvPr>
          <p:cNvGraphicFramePr>
            <a:graphicFrameLocks noChangeAspect="1"/>
          </p:cNvGraphicFramePr>
          <p:nvPr userDrawn="1">
            <p:extLst>
              <p:ext uri="{D42A27DB-BD31-4B8C-83A1-F6EECF244321}">
                <p14:modId xmlns:p14="http://schemas.microsoft.com/office/powerpoint/2010/main" val="1081401798"/>
              </p:ext>
            </p:extLst>
          </p:nvPr>
        </p:nvGraphicFramePr>
        <p:xfrm>
          <a:off x="296673" y="6278919"/>
          <a:ext cx="2463538" cy="346251"/>
        </p:xfrm>
        <a:graphic>
          <a:graphicData uri="http://schemas.openxmlformats.org/presentationml/2006/ole">
            <mc:AlternateContent xmlns:mc="http://schemas.openxmlformats.org/markup-compatibility/2006">
              <mc:Choice xmlns:v="urn:schemas-microsoft-com:vml" Requires="v">
                <p:oleObj spid="_x0000_s1301" name="CorelDRAW" r:id="rId54" imgW="9928182" imgH="1396161" progId="CorelDraw.Graphic.21">
                  <p:embed/>
                </p:oleObj>
              </mc:Choice>
              <mc:Fallback>
                <p:oleObj name="CorelDRAW" r:id="rId54" imgW="9928182" imgH="1396161" progId="CorelDraw.Graphic.21">
                  <p:embed/>
                  <p:pic>
                    <p:nvPicPr>
                      <p:cNvPr id="56" name="Objeto 55">
                        <a:extLst>
                          <a:ext uri="{FF2B5EF4-FFF2-40B4-BE49-F238E27FC236}">
                            <a16:creationId xmlns:a16="http://schemas.microsoft.com/office/drawing/2014/main" id="{29C4BB2D-523F-428A-87E6-9B1F3A5895B7}"/>
                          </a:ext>
                        </a:extLst>
                      </p:cNvPr>
                      <p:cNvPicPr/>
                      <p:nvPr/>
                    </p:nvPicPr>
                    <p:blipFill>
                      <a:blip r:embed="rId51"/>
                      <a:stretch>
                        <a:fillRect/>
                      </a:stretch>
                    </p:blipFill>
                    <p:spPr>
                      <a:xfrm>
                        <a:off x="296673" y="6278919"/>
                        <a:ext cx="2463538" cy="346251"/>
                      </a:xfrm>
                      <a:prstGeom prst="rect">
                        <a:avLst/>
                      </a:prstGeom>
                    </p:spPr>
                  </p:pic>
                </p:oleObj>
              </mc:Fallback>
            </mc:AlternateContent>
          </a:graphicData>
        </a:graphic>
      </p:graphicFrame>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832" r:id="rId1"/>
    <p:sldLayoutId id="2147484610" r:id="rId2"/>
    <p:sldLayoutId id="2147484905" r:id="rId3"/>
    <p:sldLayoutId id="2147484904" r:id="rId4"/>
    <p:sldLayoutId id="2147484577" r:id="rId5"/>
    <p:sldLayoutId id="2147484906" r:id="rId6"/>
    <p:sldLayoutId id="2147484671" r:id="rId7"/>
    <p:sldLayoutId id="2147484710" r:id="rId8"/>
    <p:sldLayoutId id="2147484850" r:id="rId9"/>
    <p:sldLayoutId id="2147484849" r:id="rId10"/>
    <p:sldLayoutId id="2147484907" r:id="rId11"/>
    <p:sldLayoutId id="2147484840" r:id="rId12"/>
    <p:sldLayoutId id="2147484868" r:id="rId13"/>
    <p:sldLayoutId id="2147484867" r:id="rId14"/>
    <p:sldLayoutId id="2147484865" r:id="rId15"/>
    <p:sldLayoutId id="2147484864" r:id="rId16"/>
    <p:sldLayoutId id="2147484841" r:id="rId17"/>
    <p:sldLayoutId id="2147484842" r:id="rId18"/>
    <p:sldLayoutId id="2147484240" r:id="rId19"/>
    <p:sldLayoutId id="2147484844" r:id="rId20"/>
    <p:sldLayoutId id="2147484845" r:id="rId21"/>
    <p:sldLayoutId id="2147484846" r:id="rId22"/>
    <p:sldLayoutId id="2147484847" r:id="rId23"/>
    <p:sldLayoutId id="2147484474" r:id="rId24"/>
    <p:sldLayoutId id="2147484603" r:id="rId25"/>
    <p:sldLayoutId id="2147484751" r:id="rId26"/>
    <p:sldLayoutId id="2147484783" r:id="rId27"/>
    <p:sldLayoutId id="2147484784" r:id="rId28"/>
    <p:sldLayoutId id="2147484785" r:id="rId29"/>
    <p:sldLayoutId id="2147484786" r:id="rId30"/>
    <p:sldLayoutId id="2147484787" r:id="rId31"/>
    <p:sldLayoutId id="2147484673" r:id="rId32"/>
    <p:sldLayoutId id="2147484299" r:id="rId33"/>
    <p:sldLayoutId id="2147484263" r:id="rId34"/>
    <p:sldLayoutId id="2147484866" r:id="rId35"/>
    <p:sldLayoutId id="2147484869" r:id="rId36"/>
    <p:sldLayoutId id="2147484870" r:id="rId37"/>
    <p:sldLayoutId id="2147484908" r:id="rId38"/>
    <p:sldLayoutId id="2147484909" r:id="rId39"/>
    <p:sldLayoutId id="2147484910" r:id="rId40"/>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rgbClr val="43444A"/>
          </a:solidFill>
          <a:effectLst/>
          <a:latin typeface="Quicksand" pitchFamily="2" charset="0"/>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rgbClr val="43444A"/>
          </a:solidFill>
          <a:latin typeface="Quicksand" pitchFamily="2" charset="0"/>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43444A"/>
          </a:solidFill>
          <a:latin typeface="Quicksand" pitchFamily="2" charset="0"/>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43444A"/>
          </a:solidFill>
          <a:latin typeface="Quicksand" pitchFamily="2" charset="0"/>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43444A"/>
          </a:solidFill>
          <a:latin typeface="Quicksand" pitchFamily="2" charset="0"/>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43444A"/>
          </a:solidFill>
          <a:latin typeface="Quicksand" pitchFamily="2" charset="0"/>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05B9E"/>
        </a:solidFill>
        <a:effectLst/>
      </p:bgPr>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
          <a:srcRect l="762"/>
          <a:stretch/>
        </p:blipFill>
        <p:spPr>
          <a:xfrm rot="5400000">
            <a:off x="9464500" y="2843773"/>
            <a:ext cx="6858000" cy="1170455"/>
          </a:xfrm>
          <a:prstGeom prst="rect">
            <a:avLst/>
          </a:prstGeom>
        </p:spPr>
      </p:pic>
      <p:sp>
        <p:nvSpPr>
          <p:cNvPr id="49" name="Text Placeholder 4">
            <a:extLst>
              <a:ext uri="{FF2B5EF4-FFF2-40B4-BE49-F238E27FC236}">
                <a16:creationId xmlns:a16="http://schemas.microsoft.com/office/drawing/2014/main" id="{4B334040-55B9-6043-9AC9-A8FD4352B498}"/>
              </a:ext>
            </a:extLst>
          </p:cNvPr>
          <p:cNvSpPr txBox="1">
            <a:spLocks/>
          </p:cNvSpPr>
          <p:nvPr userDrawn="1"/>
        </p:nvSpPr>
        <p:spPr>
          <a:xfrm>
            <a:off x="584200" y="6400800"/>
            <a:ext cx="4164583" cy="276999"/>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err="1">
                <a:solidFill>
                  <a:schemeClr val="bg1"/>
                </a:solidFill>
              </a:rPr>
              <a:t>aka.ms</a:t>
            </a:r>
            <a:r>
              <a:rPr lang="en-US">
                <a:solidFill>
                  <a:schemeClr val="bg1"/>
                </a:solidFill>
              </a:rPr>
              <a:t>/AIML50</a:t>
            </a:r>
          </a:p>
        </p:txBody>
      </p:sp>
      <p:sp>
        <p:nvSpPr>
          <p:cNvPr id="50" name="Text Placeholder 4">
            <a:extLst>
              <a:ext uri="{FF2B5EF4-FFF2-40B4-BE49-F238E27FC236}">
                <a16:creationId xmlns:a16="http://schemas.microsoft.com/office/drawing/2014/main" id="{DE648455-4F70-B242-BC20-F51C306A2253}"/>
              </a:ext>
            </a:extLst>
          </p:cNvPr>
          <p:cNvSpPr txBox="1">
            <a:spLocks/>
          </p:cNvSpPr>
          <p:nvPr userDrawn="1"/>
        </p:nvSpPr>
        <p:spPr>
          <a:xfrm>
            <a:off x="7731253" y="6400291"/>
            <a:ext cx="4164583" cy="276999"/>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a:solidFill>
                  <a:schemeClr val="bg1"/>
                </a:solidFill>
              </a:rPr>
              <a:t>#</a:t>
            </a:r>
            <a:r>
              <a:rPr lang="en-US" err="1">
                <a:solidFill>
                  <a:schemeClr val="bg1"/>
                </a:solidFill>
              </a:rPr>
              <a:t>MSIgniteTheTour</a:t>
            </a:r>
            <a:endParaRPr lang="en-US">
              <a:solidFill>
                <a:schemeClr val="bg1"/>
              </a:solidFill>
            </a:endParaRPr>
          </a:p>
        </p:txBody>
      </p:sp>
    </p:spTree>
    <p:extLst>
      <p:ext uri="{BB962C8B-B14F-4D97-AF65-F5344CB8AC3E}">
        <p14:creationId xmlns:p14="http://schemas.microsoft.com/office/powerpoint/2010/main" val="2524023229"/>
      </p:ext>
    </p:extLst>
  </p:cSld>
  <p:clrMap bg1="lt1" tx1="dk1" bg2="lt2" tx2="dk2" accent1="accent1" accent2="accent2" accent3="accent3" accent4="accent4" accent5="accent5" accent6="accent6" hlink="hlink" folHlink="folHlink"/>
  <p:sldLayoutIdLst>
    <p:sldLayoutId id="2147484861" r:id="rId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3"/>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976181785"/>
      </p:ext>
    </p:extLst>
  </p:cSld>
  <p:clrMap bg1="lt1" tx1="dk1" bg2="lt2" tx2="dk2" accent1="accent1" accent2="accent2" accent3="accent3" accent4="accent4" accent5="accent5" accent6="accent6" hlink="hlink" folHlink="folHlink"/>
  <p:sldLayoutIdLst>
    <p:sldLayoutId id="2147484872" r:id="rId1"/>
    <p:sldLayoutId id="2147484873" r:id="rId2"/>
    <p:sldLayoutId id="2147484874" r:id="rId3"/>
    <p:sldLayoutId id="2147484875" r:id="rId4"/>
    <p:sldLayoutId id="2147484876" r:id="rId5"/>
    <p:sldLayoutId id="2147484877" r:id="rId6"/>
    <p:sldLayoutId id="2147484878" r:id="rId7"/>
    <p:sldLayoutId id="2147484879" r:id="rId8"/>
    <p:sldLayoutId id="2147484880" r:id="rId9"/>
    <p:sldLayoutId id="2147484881" r:id="rId10"/>
    <p:sldLayoutId id="2147484882" r:id="rId11"/>
    <p:sldLayoutId id="2147484883" r:id="rId12"/>
    <p:sldLayoutId id="2147484884" r:id="rId13"/>
    <p:sldLayoutId id="2147484885" r:id="rId14"/>
    <p:sldLayoutId id="2147484886" r:id="rId15"/>
    <p:sldLayoutId id="2147484887" r:id="rId16"/>
    <p:sldLayoutId id="2147484888" r:id="rId17"/>
    <p:sldLayoutId id="2147484889" r:id="rId18"/>
    <p:sldLayoutId id="2147484890" r:id="rId19"/>
    <p:sldLayoutId id="2147484891" r:id="rId20"/>
    <p:sldLayoutId id="2147484892" r:id="rId21"/>
    <p:sldLayoutId id="2147484893" r:id="rId22"/>
    <p:sldLayoutId id="2147484894" r:id="rId23"/>
    <p:sldLayoutId id="2147484895" r:id="rId24"/>
    <p:sldLayoutId id="2147484896" r:id="rId25"/>
    <p:sldLayoutId id="2147484897" r:id="rId26"/>
    <p:sldLayoutId id="2147484898" r:id="rId27"/>
    <p:sldLayoutId id="2147484899" r:id="rId28"/>
    <p:sldLayoutId id="2147484900" r:id="rId29"/>
    <p:sldLayoutId id="2147484901" r:id="rId30"/>
    <p:sldLayoutId id="2147484902"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oleObject" Target="../embeddings/oleObject22.bin"/><Relationship Id="rId7" Type="http://schemas.openxmlformats.org/officeDocument/2006/relationships/image" Target="../media/image42.png"/><Relationship Id="rId2" Type="http://schemas.openxmlformats.org/officeDocument/2006/relationships/slideLayout" Target="../slideLayouts/slideLayout9.xml"/><Relationship Id="rId1" Type="http://schemas.openxmlformats.org/officeDocument/2006/relationships/vmlDrawing" Target="../drawings/vmlDrawing9.v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wmf"/></Relationships>
</file>

<file path=ppt/slides/_rels/slide11.xml.rels><?xml version="1.0" encoding="UTF-8" standalone="yes"?>
<Relationships xmlns="http://schemas.openxmlformats.org/package/2006/relationships"><Relationship Id="rId8" Type="http://schemas.openxmlformats.org/officeDocument/2006/relationships/image" Target="../media/image48.png"/><Relationship Id="rId13" Type="http://schemas.openxmlformats.org/officeDocument/2006/relationships/image" Target="../media/image53.png"/><Relationship Id="rId3" Type="http://schemas.microsoft.com/office/2007/relationships/hdphoto" Target="../media/hdphoto2.wdp"/><Relationship Id="rId7" Type="http://schemas.openxmlformats.org/officeDocument/2006/relationships/image" Target="../media/image47.png"/><Relationship Id="rId12" Type="http://schemas.openxmlformats.org/officeDocument/2006/relationships/image" Target="../media/image52.png"/><Relationship Id="rId2" Type="http://schemas.openxmlformats.org/officeDocument/2006/relationships/image" Target="../media/image43.png"/><Relationship Id="rId16" Type="http://schemas.openxmlformats.org/officeDocument/2006/relationships/image" Target="../media/image56.png"/><Relationship Id="rId1" Type="http://schemas.openxmlformats.org/officeDocument/2006/relationships/slideLayout" Target="../slideLayouts/slideLayout8.xml"/><Relationship Id="rId6" Type="http://schemas.openxmlformats.org/officeDocument/2006/relationships/image" Target="../media/image46.png"/><Relationship Id="rId11" Type="http://schemas.openxmlformats.org/officeDocument/2006/relationships/image" Target="../media/image51.png"/><Relationship Id="rId5" Type="http://schemas.openxmlformats.org/officeDocument/2006/relationships/image" Target="../media/image45.png"/><Relationship Id="rId15" Type="http://schemas.openxmlformats.org/officeDocument/2006/relationships/image" Target="../media/image55.png"/><Relationship Id="rId10" Type="http://schemas.openxmlformats.org/officeDocument/2006/relationships/image" Target="../media/image50.png"/><Relationship Id="rId4" Type="http://schemas.openxmlformats.org/officeDocument/2006/relationships/image" Target="../media/image44.png"/><Relationship Id="rId9" Type="http://schemas.openxmlformats.org/officeDocument/2006/relationships/image" Target="../media/image49.png"/><Relationship Id="rId14" Type="http://schemas.openxmlformats.org/officeDocument/2006/relationships/image" Target="../media/image54.png"/></Relationships>
</file>

<file path=ppt/slides/_rels/slide12.xml.rels><?xml version="1.0" encoding="UTF-8" standalone="yes"?>
<Relationships xmlns="http://schemas.openxmlformats.org/package/2006/relationships"><Relationship Id="rId3" Type="http://schemas.openxmlformats.org/officeDocument/2006/relationships/image" Target="../media/image58.svg"/><Relationship Id="rId2" Type="http://schemas.openxmlformats.org/officeDocument/2006/relationships/image" Target="../media/image57.png"/><Relationship Id="rId1" Type="http://schemas.openxmlformats.org/officeDocument/2006/relationships/slideLayout" Target="../slideLayouts/slideLayout39.xml"/></Relationships>
</file>

<file path=ppt/slides/_rels/slide1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1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xml"/><Relationship Id="rId1" Type="http://schemas.openxmlformats.org/officeDocument/2006/relationships/slideLayout" Target="../slideLayouts/slideLayout9.xml"/><Relationship Id="rId4" Type="http://schemas.openxmlformats.org/officeDocument/2006/relationships/image" Target="../media/image64.png"/></Relationships>
</file>

<file path=ppt/slides/_rels/slide15.xml.rels><?xml version="1.0" encoding="UTF-8" standalone="yes"?>
<Relationships xmlns="http://schemas.openxmlformats.org/package/2006/relationships"><Relationship Id="rId8" Type="http://schemas.openxmlformats.org/officeDocument/2006/relationships/image" Target="../media/image67.wmf"/><Relationship Id="rId3" Type="http://schemas.openxmlformats.org/officeDocument/2006/relationships/oleObject" Target="../embeddings/oleObject23.bin"/><Relationship Id="rId7" Type="http://schemas.openxmlformats.org/officeDocument/2006/relationships/oleObject" Target="../embeddings/oleObject25.bin"/><Relationship Id="rId2" Type="http://schemas.openxmlformats.org/officeDocument/2006/relationships/slideLayout" Target="../slideLayouts/slideLayout9.xml"/><Relationship Id="rId1" Type="http://schemas.openxmlformats.org/officeDocument/2006/relationships/vmlDrawing" Target="../drawings/vmlDrawing10.vml"/><Relationship Id="rId6" Type="http://schemas.openxmlformats.org/officeDocument/2006/relationships/image" Target="../media/image66.wmf"/><Relationship Id="rId5" Type="http://schemas.openxmlformats.org/officeDocument/2006/relationships/oleObject" Target="../embeddings/oleObject24.bin"/><Relationship Id="rId4" Type="http://schemas.openxmlformats.org/officeDocument/2006/relationships/image" Target="../media/image65.wmf"/><Relationship Id="rId9" Type="http://schemas.openxmlformats.org/officeDocument/2006/relationships/hyperlink" Target="https://dotnet.microsoft.com/apps/data/spark" TargetMode="External"/></Relationships>
</file>

<file path=ppt/slides/_rels/slide16.xml.rels><?xml version="1.0" encoding="UTF-8" standalone="yes"?>
<Relationships xmlns="http://schemas.openxmlformats.org/package/2006/relationships"><Relationship Id="rId3" Type="http://schemas.openxmlformats.org/officeDocument/2006/relationships/oleObject" Target="../embeddings/oleObject26.bin"/><Relationship Id="rId2" Type="http://schemas.openxmlformats.org/officeDocument/2006/relationships/slideLayout" Target="../slideLayouts/slideLayout9.xml"/><Relationship Id="rId1" Type="http://schemas.openxmlformats.org/officeDocument/2006/relationships/vmlDrawing" Target="../drawings/vmlDrawing11.vml"/><Relationship Id="rId4" Type="http://schemas.openxmlformats.org/officeDocument/2006/relationships/image" Target="../media/image68.wm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40.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0.xml"/></Relationships>
</file>

<file path=ppt/slides/_rels/slide21.xml.rels><?xml version="1.0" encoding="UTF-8" standalone="yes"?>
<Relationships xmlns="http://schemas.openxmlformats.org/package/2006/relationships"><Relationship Id="rId2" Type="http://schemas.openxmlformats.org/officeDocument/2006/relationships/hyperlink" Target="https://figshare.com/articles/Wikipedia_Talk_Labels_Personal_Attacks/4054689" TargetMode="Externa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hyperlink" Target="https://blazorsentimentanalysisproduction.azurewebsites.net/" TargetMode="External"/><Relationship Id="rId2" Type="http://schemas.openxmlformats.org/officeDocument/2006/relationships/slideLayout" Target="../slideLayouts/slideLayout9.xml"/><Relationship Id="rId1" Type="http://schemas.openxmlformats.org/officeDocument/2006/relationships/vmlDrawing" Target="../drawings/vmlDrawing12.vml"/><Relationship Id="rId5" Type="http://schemas.openxmlformats.org/officeDocument/2006/relationships/image" Target="../media/image69.wmf"/><Relationship Id="rId4" Type="http://schemas.openxmlformats.org/officeDocument/2006/relationships/oleObject" Target="../embeddings/oleObject27.bin"/></Relationships>
</file>

<file path=ppt/slides/_rels/slide23.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hyperlink" Target="http://dot.net/ml" TargetMode="External"/><Relationship Id="rId7" Type="http://schemas.openxmlformats.org/officeDocument/2006/relationships/image" Target="../media/image73.svg"/><Relationship Id="rId12" Type="http://schemas.openxmlformats.org/officeDocument/2006/relationships/hyperlink" Target="http://aka.ms/mlnet" TargetMode="External"/><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image" Target="../media/image72.png"/><Relationship Id="rId11" Type="http://schemas.openxmlformats.org/officeDocument/2006/relationships/hyperlink" Target="http://aka.ms/mlnetdocs" TargetMode="External"/><Relationship Id="rId5" Type="http://schemas.openxmlformats.org/officeDocument/2006/relationships/image" Target="../media/image71.svg"/><Relationship Id="rId10" Type="http://schemas.openxmlformats.org/officeDocument/2006/relationships/hyperlink" Target="http://aka.ms/mlnetsamples" TargetMode="External"/><Relationship Id="rId4" Type="http://schemas.openxmlformats.org/officeDocument/2006/relationships/image" Target="../media/image70.png"/><Relationship Id="rId9" Type="http://schemas.openxmlformats.org/officeDocument/2006/relationships/image" Target="../media/image75.sv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33.png"/><Relationship Id="rId3" Type="http://schemas.openxmlformats.org/officeDocument/2006/relationships/hyperlink" Target="https://github.com/fralik/workshop-mlnet/" TargetMode="External"/><Relationship Id="rId7" Type="http://schemas.openxmlformats.org/officeDocument/2006/relationships/image" Target="../media/image31.png"/><Relationship Id="rId12" Type="http://schemas.openxmlformats.org/officeDocument/2006/relationships/image" Target="../media/image29.png"/><Relationship Id="rId2" Type="http://schemas.openxmlformats.org/officeDocument/2006/relationships/hyperlink" Target="mailto:vadim.frolov@inmeta.no?subject=ML.NET%20Introduction" TargetMode="External"/><Relationship Id="rId1" Type="http://schemas.openxmlformats.org/officeDocument/2006/relationships/slideLayout" Target="../slideLayouts/slideLayout11.xml"/><Relationship Id="rId6" Type="http://schemas.openxmlformats.org/officeDocument/2006/relationships/image" Target="../media/image30.png"/><Relationship Id="rId11" Type="http://schemas.openxmlformats.org/officeDocument/2006/relationships/image" Target="../media/image28.png"/><Relationship Id="rId5" Type="http://schemas.openxmlformats.org/officeDocument/2006/relationships/image" Target="../media/image25.png"/><Relationship Id="rId15" Type="http://schemas.openxmlformats.org/officeDocument/2006/relationships/image" Target="../media/image76.png"/><Relationship Id="rId10" Type="http://schemas.openxmlformats.org/officeDocument/2006/relationships/image" Target="../media/image27.png"/><Relationship Id="rId4" Type="http://schemas.openxmlformats.org/officeDocument/2006/relationships/hyperlink" Target="https://www.linkedin.com/in/vadimfrolov/" TargetMode="External"/><Relationship Id="rId9" Type="http://schemas.openxmlformats.org/officeDocument/2006/relationships/image" Target="../media/image26.png"/><Relationship Id="rId14" Type="http://schemas.openxmlformats.org/officeDocument/2006/relationships/image" Target="../media/image34.png"/></Relationships>
</file>

<file path=ppt/slides/_rels/slide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25.png"/><Relationship Id="rId1" Type="http://schemas.openxmlformats.org/officeDocument/2006/relationships/slideLayout" Target="../slideLayouts/slideLayout4.xml"/><Relationship Id="rId6" Type="http://schemas.openxmlformats.org/officeDocument/2006/relationships/image" Target="../media/image29.png"/><Relationship Id="rId11" Type="http://schemas.openxmlformats.org/officeDocument/2006/relationships/image" Target="../media/image34.png"/><Relationship Id="rId5" Type="http://schemas.openxmlformats.org/officeDocument/2006/relationships/image" Target="../media/image28.png"/><Relationship Id="rId10" Type="http://schemas.openxmlformats.org/officeDocument/2006/relationships/image" Target="../media/image33.png"/><Relationship Id="rId4" Type="http://schemas.openxmlformats.org/officeDocument/2006/relationships/image" Target="../media/image27.png"/><Relationship Id="rId9" Type="http://schemas.openxmlformats.org/officeDocument/2006/relationships/image" Target="../media/image3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xml"/><Relationship Id="rId1" Type="http://schemas.openxmlformats.org/officeDocument/2006/relationships/slideLayout" Target="../slideLayouts/slideLayout38.xml"/></Relationships>
</file>

<file path=ppt/slides/_rels/slide8.xml.rels><?xml version="1.0" encoding="UTF-8" standalone="yes"?>
<Relationships xmlns="http://schemas.openxmlformats.org/package/2006/relationships"><Relationship Id="rId3" Type="http://schemas.openxmlformats.org/officeDocument/2006/relationships/image" Target="../media/image36.png"/><Relationship Id="rId7" Type="http://schemas.microsoft.com/office/2007/relationships/hdphoto" Target="../media/hdphoto1.wdp"/><Relationship Id="rId2" Type="http://schemas.openxmlformats.org/officeDocument/2006/relationships/notesSlide" Target="../notesSlides/notesSlide2.xml"/><Relationship Id="rId1" Type="http://schemas.openxmlformats.org/officeDocument/2006/relationships/slideLayout" Target="../slideLayouts/slideLayout38.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ítulo 5">
            <a:extLst>
              <a:ext uri="{FF2B5EF4-FFF2-40B4-BE49-F238E27FC236}">
                <a16:creationId xmlns:a16="http://schemas.microsoft.com/office/drawing/2014/main" id="{3892716D-6F60-4DAD-967B-FC5F0DD9B1D2}"/>
              </a:ext>
            </a:extLst>
          </p:cNvPr>
          <p:cNvSpPr>
            <a:spLocks noGrp="1"/>
          </p:cNvSpPr>
          <p:nvPr>
            <p:ph type="title"/>
          </p:nvPr>
        </p:nvSpPr>
        <p:spPr>
          <a:xfrm>
            <a:off x="3933372" y="1909117"/>
            <a:ext cx="4572000" cy="1046440"/>
          </a:xfrm>
        </p:spPr>
        <p:txBody>
          <a:bodyPr/>
          <a:lstStyle/>
          <a:p>
            <a:r>
              <a:rPr lang="es-ES" dirty="0"/>
              <a:t>Oslo</a:t>
            </a:r>
            <a:br>
              <a:rPr lang="es-ES" dirty="0"/>
            </a:br>
            <a:r>
              <a:rPr lang="es-ES" dirty="0"/>
              <a:t>14 </a:t>
            </a:r>
            <a:r>
              <a:rPr lang="es-ES" dirty="0" err="1"/>
              <a:t>December</a:t>
            </a:r>
            <a:r>
              <a:rPr lang="es-ES" dirty="0"/>
              <a:t> 2019</a:t>
            </a:r>
          </a:p>
        </p:txBody>
      </p:sp>
    </p:spTree>
    <p:extLst>
      <p:ext uri="{BB962C8B-B14F-4D97-AF65-F5344CB8AC3E}">
        <p14:creationId xmlns:p14="http://schemas.microsoft.com/office/powerpoint/2010/main" val="2955128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Object 9">
            <a:extLst>
              <a:ext uri="{FF2B5EF4-FFF2-40B4-BE49-F238E27FC236}">
                <a16:creationId xmlns:a16="http://schemas.microsoft.com/office/drawing/2014/main" id="{EBD8FC90-4285-4033-92A5-716525F42815}"/>
              </a:ext>
            </a:extLst>
          </p:cNvPr>
          <p:cNvGraphicFramePr>
            <a:graphicFrameLocks noChangeAspect="1"/>
          </p:cNvGraphicFramePr>
          <p:nvPr>
            <p:extLst>
              <p:ext uri="{D42A27DB-BD31-4B8C-83A1-F6EECF244321}">
                <p14:modId xmlns:p14="http://schemas.microsoft.com/office/powerpoint/2010/main" val="1442778492"/>
              </p:ext>
            </p:extLst>
          </p:nvPr>
        </p:nvGraphicFramePr>
        <p:xfrm>
          <a:off x="0" y="1180290"/>
          <a:ext cx="4987771" cy="5048026"/>
        </p:xfrm>
        <a:graphic>
          <a:graphicData uri="http://schemas.openxmlformats.org/presentationml/2006/ole">
            <mc:AlternateContent xmlns:mc="http://schemas.openxmlformats.org/markup-compatibility/2006">
              <mc:Choice xmlns:v="urn:schemas-microsoft-com:vml" Requires="v">
                <p:oleObj spid="_x0000_s14343" r:id="rId3" imgW="9358560" imgH="9460080" progId="">
                  <p:embed/>
                </p:oleObj>
              </mc:Choice>
              <mc:Fallback>
                <p:oleObj r:id="rId3" imgW="9358560" imgH="9460080" progId="">
                  <p:embed/>
                  <p:pic>
                    <p:nvPicPr>
                      <p:cNvPr id="0" name=""/>
                      <p:cNvPicPr/>
                      <p:nvPr/>
                    </p:nvPicPr>
                    <p:blipFill>
                      <a:blip r:embed="rId4"/>
                      <a:stretch>
                        <a:fillRect/>
                      </a:stretch>
                    </p:blipFill>
                    <p:spPr>
                      <a:xfrm>
                        <a:off x="0" y="1180290"/>
                        <a:ext cx="4987771" cy="5048026"/>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E6A8CAB0-DB39-414D-89AE-E15AD554BA5F}"/>
              </a:ext>
            </a:extLst>
          </p:cNvPr>
          <p:cNvSpPr>
            <a:spLocks noGrp="1"/>
          </p:cNvSpPr>
          <p:nvPr>
            <p:ph type="title"/>
          </p:nvPr>
        </p:nvSpPr>
        <p:spPr/>
        <p:txBody>
          <a:bodyPr/>
          <a:lstStyle/>
          <a:p>
            <a:r>
              <a:rPr lang="en-US" dirty="0"/>
              <a:t>Languages for machine learning</a:t>
            </a:r>
            <a:endParaRPr lang="nb-NO" dirty="0"/>
          </a:p>
        </p:txBody>
      </p:sp>
      <p:sp>
        <p:nvSpPr>
          <p:cNvPr id="13" name="Text Placeholder 12">
            <a:extLst>
              <a:ext uri="{FF2B5EF4-FFF2-40B4-BE49-F238E27FC236}">
                <a16:creationId xmlns:a16="http://schemas.microsoft.com/office/drawing/2014/main" id="{63092BAF-194A-40DD-B276-634B04B6E441}"/>
              </a:ext>
            </a:extLst>
          </p:cNvPr>
          <p:cNvSpPr>
            <a:spLocks noGrp="1"/>
          </p:cNvSpPr>
          <p:nvPr>
            <p:ph type="body" sz="quarter" idx="10"/>
          </p:nvPr>
        </p:nvSpPr>
        <p:spPr>
          <a:xfrm>
            <a:off x="6253315" y="2034957"/>
            <a:ext cx="5250427" cy="1600438"/>
          </a:xfrm>
        </p:spPr>
        <p:txBody>
          <a:bodyPr/>
          <a:lstStyle/>
          <a:p>
            <a:pPr marL="457200" indent="-457200">
              <a:buFont typeface="Arial" panose="020B0604020202020204" pitchFamily="34" charset="0"/>
              <a:buChar char="•"/>
            </a:pPr>
            <a:r>
              <a:rPr lang="en-US" dirty="0"/>
              <a:t>Existing applications in C#</a:t>
            </a:r>
          </a:p>
          <a:p>
            <a:pPr marL="457200" indent="-457200">
              <a:buFont typeface="Arial" panose="020B0604020202020204" pitchFamily="34" charset="0"/>
              <a:buChar char="•"/>
            </a:pPr>
            <a:r>
              <a:rPr lang="en-US" dirty="0"/>
              <a:t>.NET developers</a:t>
            </a:r>
          </a:p>
          <a:p>
            <a:pPr marL="457200" indent="-457200">
              <a:buFont typeface="Arial" panose="020B0604020202020204" pitchFamily="34" charset="0"/>
              <a:buChar char="•"/>
            </a:pPr>
            <a:r>
              <a:rPr lang="en-US" dirty="0"/>
              <a:t>Platform for production</a:t>
            </a:r>
          </a:p>
        </p:txBody>
      </p:sp>
      <p:pic>
        <p:nvPicPr>
          <p:cNvPr id="5" name="Picture 4" descr="A close up of a sign&#10;&#10;Description automatically generated">
            <a:extLst>
              <a:ext uri="{FF2B5EF4-FFF2-40B4-BE49-F238E27FC236}">
                <a16:creationId xmlns:a16="http://schemas.microsoft.com/office/drawing/2014/main" id="{BBBE9EBE-FCE6-4305-B6E0-10C3D5D3B5B8}"/>
              </a:ext>
            </a:extLst>
          </p:cNvPr>
          <p:cNvPicPr>
            <a:picLocks noChangeAspect="1"/>
          </p:cNvPicPr>
          <p:nvPr/>
        </p:nvPicPr>
        <p:blipFill>
          <a:blip r:embed="rId5"/>
          <a:stretch>
            <a:fillRect/>
          </a:stretch>
        </p:blipFill>
        <p:spPr>
          <a:xfrm>
            <a:off x="32740" y="1814635"/>
            <a:ext cx="1111045" cy="860907"/>
          </a:xfrm>
          <a:prstGeom prst="rect">
            <a:avLst/>
          </a:prstGeom>
        </p:spPr>
      </p:pic>
      <p:pic>
        <p:nvPicPr>
          <p:cNvPr id="9" name="Picture 8" descr="A picture containing clock&#10;&#10;Description automatically generated">
            <a:extLst>
              <a:ext uri="{FF2B5EF4-FFF2-40B4-BE49-F238E27FC236}">
                <a16:creationId xmlns:a16="http://schemas.microsoft.com/office/drawing/2014/main" id="{6EBA8701-0941-4EE6-AF7C-C553A203BE00}"/>
              </a:ext>
            </a:extLst>
          </p:cNvPr>
          <p:cNvPicPr>
            <a:picLocks noChangeAspect="1"/>
          </p:cNvPicPr>
          <p:nvPr/>
        </p:nvPicPr>
        <p:blipFill>
          <a:blip r:embed="rId6"/>
          <a:stretch>
            <a:fillRect/>
          </a:stretch>
        </p:blipFill>
        <p:spPr>
          <a:xfrm>
            <a:off x="4388339" y="3714719"/>
            <a:ext cx="922131" cy="922131"/>
          </a:xfrm>
          <a:prstGeom prst="rect">
            <a:avLst/>
          </a:prstGeom>
        </p:spPr>
      </p:pic>
      <p:pic>
        <p:nvPicPr>
          <p:cNvPr id="12" name="Picture 11" descr="A close up of a sign&#10;&#10;Description automatically generated">
            <a:extLst>
              <a:ext uri="{FF2B5EF4-FFF2-40B4-BE49-F238E27FC236}">
                <a16:creationId xmlns:a16="http://schemas.microsoft.com/office/drawing/2014/main" id="{1A38CC34-248F-4539-805F-0FE8592C80F8}"/>
              </a:ext>
            </a:extLst>
          </p:cNvPr>
          <p:cNvPicPr>
            <a:picLocks noChangeAspect="1"/>
          </p:cNvPicPr>
          <p:nvPr/>
        </p:nvPicPr>
        <p:blipFill>
          <a:blip r:embed="rId7"/>
          <a:stretch>
            <a:fillRect/>
          </a:stretch>
        </p:blipFill>
        <p:spPr>
          <a:xfrm>
            <a:off x="3318387" y="1259113"/>
            <a:ext cx="1111045" cy="1111045"/>
          </a:xfrm>
          <a:prstGeom prst="rect">
            <a:avLst/>
          </a:prstGeom>
        </p:spPr>
      </p:pic>
      <p:sp>
        <p:nvSpPr>
          <p:cNvPr id="14" name="Rectangle 13">
            <a:extLst>
              <a:ext uri="{FF2B5EF4-FFF2-40B4-BE49-F238E27FC236}">
                <a16:creationId xmlns:a16="http://schemas.microsoft.com/office/drawing/2014/main" id="{720D9980-4243-4CBA-9FB0-62EF99459917}"/>
              </a:ext>
            </a:extLst>
          </p:cNvPr>
          <p:cNvSpPr/>
          <p:nvPr/>
        </p:nvSpPr>
        <p:spPr bwMode="auto">
          <a:xfrm>
            <a:off x="2006832" y="6125497"/>
            <a:ext cx="3303638" cy="160247"/>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nb-NO"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207789409"/>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B1929AD7-8658-4C79-A727-2A25FB9FA05B}"/>
              </a:ext>
            </a:extLst>
          </p:cNvPr>
          <p:cNvSpPr>
            <a:spLocks noGrp="1"/>
          </p:cNvSpPr>
          <p:nvPr>
            <p:ph type="title"/>
          </p:nvPr>
        </p:nvSpPr>
        <p:spPr>
          <a:xfrm>
            <a:off x="588263" y="457200"/>
            <a:ext cx="11018520" cy="677108"/>
          </a:xfrm>
        </p:spPr>
        <p:txBody>
          <a:bodyPr/>
          <a:lstStyle/>
          <a:p>
            <a:r>
              <a:rPr lang="en-US" sz="4400" dirty="0"/>
              <a:t>Your platform for building anything</a:t>
            </a:r>
          </a:p>
        </p:txBody>
      </p:sp>
      <p:pic>
        <p:nvPicPr>
          <p:cNvPr id="5" name="Picture 4">
            <a:extLst>
              <a:ext uri="{FF2B5EF4-FFF2-40B4-BE49-F238E27FC236}">
                <a16:creationId xmlns:a16="http://schemas.microsoft.com/office/drawing/2014/main" id="{B358A574-E25A-48E8-AC34-D35F242CC2EC}"/>
              </a:ext>
            </a:extLst>
          </p:cNvPr>
          <p:cNvPicPr>
            <a:picLocks noChangeAspect="1"/>
          </p:cNvPicPr>
          <p:nvPr/>
        </p:nvPicPr>
        <p:blipFill>
          <a:blip r:embed="rId2" cstate="print">
            <a:duotone>
              <a:prstClr val="black"/>
              <a:schemeClr val="accent5">
                <a:tint val="45000"/>
                <a:satMod val="400000"/>
              </a:schemeClr>
            </a:duotone>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a:off x="594360" y="3328416"/>
            <a:ext cx="11276838" cy="1280160"/>
          </a:xfrm>
          <a:prstGeom prst="rect">
            <a:avLst/>
          </a:prstGeom>
        </p:spPr>
      </p:pic>
      <p:pic>
        <p:nvPicPr>
          <p:cNvPr id="6" name="Picture 5">
            <a:extLst>
              <a:ext uri="{FF2B5EF4-FFF2-40B4-BE49-F238E27FC236}">
                <a16:creationId xmlns:a16="http://schemas.microsoft.com/office/drawing/2014/main" id="{C3B60F11-949C-4884-8743-A6D402E45DCC}"/>
              </a:ext>
            </a:extLst>
          </p:cNvPr>
          <p:cNvPicPr>
            <a:picLocks noChangeAspect="1"/>
          </p:cNvPicPr>
          <p:nvPr/>
        </p:nvPicPr>
        <p:blipFill>
          <a:blip r:embed="rId4" cstate="print">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594360" y="3328416"/>
            <a:ext cx="11276838" cy="1280160"/>
          </a:xfrm>
          <a:prstGeom prst="rect">
            <a:avLst/>
          </a:prstGeom>
        </p:spPr>
      </p:pic>
      <p:pic>
        <p:nvPicPr>
          <p:cNvPr id="7" name="Picture 6">
            <a:extLst>
              <a:ext uri="{FF2B5EF4-FFF2-40B4-BE49-F238E27FC236}">
                <a16:creationId xmlns:a16="http://schemas.microsoft.com/office/drawing/2014/main" id="{00FB57AF-FB68-41AC-B15F-83E0EB7C1B10}"/>
              </a:ext>
            </a:extLst>
          </p:cNvPr>
          <p:cNvPicPr>
            <a:picLocks noChangeAspect="1"/>
          </p:cNvPicPr>
          <p:nvPr/>
        </p:nvPicPr>
        <p:blipFill>
          <a:blip r:embed="rId5" cstate="print">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592851" y="3328416"/>
            <a:ext cx="11276838" cy="1280160"/>
          </a:xfrm>
          <a:prstGeom prst="rect">
            <a:avLst/>
          </a:prstGeom>
        </p:spPr>
      </p:pic>
      <p:pic>
        <p:nvPicPr>
          <p:cNvPr id="8" name="Picture 7">
            <a:extLst>
              <a:ext uri="{FF2B5EF4-FFF2-40B4-BE49-F238E27FC236}">
                <a16:creationId xmlns:a16="http://schemas.microsoft.com/office/drawing/2014/main" id="{B0B710DA-2DE0-4121-82F2-E2243B241EE0}"/>
              </a:ext>
            </a:extLst>
          </p:cNvPr>
          <p:cNvPicPr>
            <a:picLocks noChangeAspect="1"/>
          </p:cNvPicPr>
          <p:nvPr/>
        </p:nvPicPr>
        <p:blipFill>
          <a:blip r:embed="rId6" cstate="print">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594360" y="3326907"/>
            <a:ext cx="11276838" cy="1280160"/>
          </a:xfrm>
          <a:prstGeom prst="rect">
            <a:avLst/>
          </a:prstGeom>
          <a:ln>
            <a:noFill/>
          </a:ln>
        </p:spPr>
      </p:pic>
      <p:pic>
        <p:nvPicPr>
          <p:cNvPr id="9" name="Picture 8">
            <a:extLst>
              <a:ext uri="{FF2B5EF4-FFF2-40B4-BE49-F238E27FC236}">
                <a16:creationId xmlns:a16="http://schemas.microsoft.com/office/drawing/2014/main" id="{9CB57AAF-A0A3-49FB-A40C-EEEED196C7AA}"/>
              </a:ext>
            </a:extLst>
          </p:cNvPr>
          <p:cNvPicPr>
            <a:picLocks noChangeAspect="1"/>
          </p:cNvPicPr>
          <p:nvPr/>
        </p:nvPicPr>
        <p:blipFill>
          <a:blip r:embed="rId7" cstate="print">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593002" y="3324508"/>
            <a:ext cx="11276838" cy="1280160"/>
          </a:xfrm>
          <a:prstGeom prst="rect">
            <a:avLst/>
          </a:prstGeom>
        </p:spPr>
      </p:pic>
      <p:pic>
        <p:nvPicPr>
          <p:cNvPr id="10" name="Picture 9">
            <a:extLst>
              <a:ext uri="{FF2B5EF4-FFF2-40B4-BE49-F238E27FC236}">
                <a16:creationId xmlns:a16="http://schemas.microsoft.com/office/drawing/2014/main" id="{0A8476D3-F216-429A-97B0-AC3203E93BB1}"/>
              </a:ext>
            </a:extLst>
          </p:cNvPr>
          <p:cNvPicPr>
            <a:picLocks noChangeAspect="1"/>
          </p:cNvPicPr>
          <p:nvPr/>
        </p:nvPicPr>
        <p:blipFill>
          <a:blip r:embed="rId8" cstate="print">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591493" y="3328416"/>
            <a:ext cx="11276838" cy="1280160"/>
          </a:xfrm>
          <a:prstGeom prst="rect">
            <a:avLst/>
          </a:prstGeom>
        </p:spPr>
      </p:pic>
      <p:pic>
        <p:nvPicPr>
          <p:cNvPr id="11" name="Picture 10">
            <a:extLst>
              <a:ext uri="{FF2B5EF4-FFF2-40B4-BE49-F238E27FC236}">
                <a16:creationId xmlns:a16="http://schemas.microsoft.com/office/drawing/2014/main" id="{C9D22C89-553C-4AB8-B64E-9BA9C0448FB3}"/>
              </a:ext>
            </a:extLst>
          </p:cNvPr>
          <p:cNvPicPr>
            <a:picLocks noChangeAspect="1"/>
          </p:cNvPicPr>
          <p:nvPr/>
        </p:nvPicPr>
        <p:blipFill>
          <a:blip r:embed="rId9" cstate="print">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594360" y="3328416"/>
            <a:ext cx="11276838" cy="1280160"/>
          </a:xfrm>
          <a:prstGeom prst="rect">
            <a:avLst/>
          </a:prstGeom>
        </p:spPr>
      </p:pic>
      <p:grpSp>
        <p:nvGrpSpPr>
          <p:cNvPr id="12" name="Group 11">
            <a:extLst>
              <a:ext uri="{FF2B5EF4-FFF2-40B4-BE49-F238E27FC236}">
                <a16:creationId xmlns:a16="http://schemas.microsoft.com/office/drawing/2014/main" id="{C7F2D5D4-3CAF-4411-82B0-0CCAE702EE67}"/>
              </a:ext>
            </a:extLst>
          </p:cNvPr>
          <p:cNvGrpSpPr/>
          <p:nvPr/>
        </p:nvGrpSpPr>
        <p:grpSpPr>
          <a:xfrm>
            <a:off x="337625" y="1899137"/>
            <a:ext cx="1664677" cy="1664677"/>
            <a:chOff x="337625" y="1899137"/>
            <a:chExt cx="1664677" cy="1664677"/>
          </a:xfrm>
          <a:solidFill>
            <a:schemeClr val="bg1">
              <a:lumMod val="85000"/>
            </a:schemeClr>
          </a:solidFill>
        </p:grpSpPr>
        <p:sp>
          <p:nvSpPr>
            <p:cNvPr id="13" name="Rectangle 12">
              <a:extLst>
                <a:ext uri="{FF2B5EF4-FFF2-40B4-BE49-F238E27FC236}">
                  <a16:creationId xmlns:a16="http://schemas.microsoft.com/office/drawing/2014/main" id="{8AFEFA11-63F4-4E5C-8C3A-47557C4DB1D6}"/>
                </a:ext>
              </a:extLst>
            </p:cNvPr>
            <p:cNvSpPr/>
            <p:nvPr/>
          </p:nvSpPr>
          <p:spPr bwMode="auto">
            <a:xfrm>
              <a:off x="337625" y="1899137"/>
              <a:ext cx="1664677" cy="166467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4" name="Picture 13">
              <a:extLst>
                <a:ext uri="{FF2B5EF4-FFF2-40B4-BE49-F238E27FC236}">
                  <a16:creationId xmlns:a16="http://schemas.microsoft.com/office/drawing/2014/main" id="{D78BF6FD-82CC-4708-9350-E119EE06C3D4}"/>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59269" y="1990251"/>
              <a:ext cx="1037844" cy="1062990"/>
            </a:xfrm>
            <a:prstGeom prst="rect">
              <a:avLst/>
            </a:prstGeom>
            <a:grpFill/>
          </p:spPr>
        </p:pic>
        <p:sp>
          <p:nvSpPr>
            <p:cNvPr id="15" name="TextBox 14">
              <a:extLst>
                <a:ext uri="{FF2B5EF4-FFF2-40B4-BE49-F238E27FC236}">
                  <a16:creationId xmlns:a16="http://schemas.microsoft.com/office/drawing/2014/main" id="{ECD3729A-A976-402E-941B-C370D39FD3B8}"/>
                </a:ext>
              </a:extLst>
            </p:cNvPr>
            <p:cNvSpPr txBox="1"/>
            <p:nvPr/>
          </p:nvSpPr>
          <p:spPr>
            <a:xfrm>
              <a:off x="344033" y="3143061"/>
              <a:ext cx="1620528" cy="180049"/>
            </a:xfrm>
            <a:prstGeom prst="rect">
              <a:avLst/>
            </a:prstGeom>
            <a:grp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DESKTOP</a:t>
              </a:r>
            </a:p>
          </p:txBody>
        </p:sp>
      </p:grpSp>
      <p:grpSp>
        <p:nvGrpSpPr>
          <p:cNvPr id="16" name="Group 15">
            <a:extLst>
              <a:ext uri="{FF2B5EF4-FFF2-40B4-BE49-F238E27FC236}">
                <a16:creationId xmlns:a16="http://schemas.microsoft.com/office/drawing/2014/main" id="{4008E797-637C-4928-BF27-9DE9352CAD8F}"/>
              </a:ext>
            </a:extLst>
          </p:cNvPr>
          <p:cNvGrpSpPr/>
          <p:nvPr/>
        </p:nvGrpSpPr>
        <p:grpSpPr>
          <a:xfrm>
            <a:off x="3640207" y="1899137"/>
            <a:ext cx="1697073" cy="1664677"/>
            <a:chOff x="3654584" y="1899137"/>
            <a:chExt cx="1675508" cy="1664677"/>
          </a:xfrm>
          <a:solidFill>
            <a:schemeClr val="bg1">
              <a:lumMod val="65000"/>
            </a:schemeClr>
          </a:solidFill>
        </p:grpSpPr>
        <p:sp>
          <p:nvSpPr>
            <p:cNvPr id="17" name="Rectangle 16">
              <a:extLst>
                <a:ext uri="{FF2B5EF4-FFF2-40B4-BE49-F238E27FC236}">
                  <a16:creationId xmlns:a16="http://schemas.microsoft.com/office/drawing/2014/main" id="{B673E133-2D7E-4758-B390-8088CAE8984E}"/>
                </a:ext>
              </a:extLst>
            </p:cNvPr>
            <p:cNvSpPr/>
            <p:nvPr/>
          </p:nvSpPr>
          <p:spPr bwMode="auto">
            <a:xfrm>
              <a:off x="3665415" y="1899137"/>
              <a:ext cx="1664677" cy="166467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8" name="Picture 17">
              <a:extLst>
                <a:ext uri="{FF2B5EF4-FFF2-40B4-BE49-F238E27FC236}">
                  <a16:creationId xmlns:a16="http://schemas.microsoft.com/office/drawing/2014/main" id="{016A884A-F0BB-49D1-B8D7-0D7FDEDF8285}"/>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994590" y="1990253"/>
              <a:ext cx="1003554" cy="1062990"/>
            </a:xfrm>
            <a:prstGeom prst="rect">
              <a:avLst/>
            </a:prstGeom>
            <a:grpFill/>
          </p:spPr>
        </p:pic>
        <p:sp>
          <p:nvSpPr>
            <p:cNvPr id="19" name="TextBox 18">
              <a:extLst>
                <a:ext uri="{FF2B5EF4-FFF2-40B4-BE49-F238E27FC236}">
                  <a16:creationId xmlns:a16="http://schemas.microsoft.com/office/drawing/2014/main" id="{6444E5EB-EFF4-4324-9384-F51ADB1B34B5}"/>
                </a:ext>
              </a:extLst>
            </p:cNvPr>
            <p:cNvSpPr txBox="1"/>
            <p:nvPr/>
          </p:nvSpPr>
          <p:spPr>
            <a:xfrm>
              <a:off x="3654584" y="3143061"/>
              <a:ext cx="1665837" cy="180049"/>
            </a:xfrm>
            <a:prstGeom prst="rect">
              <a:avLst/>
            </a:prstGeom>
            <a:grp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CLOUD</a:t>
              </a:r>
            </a:p>
          </p:txBody>
        </p:sp>
      </p:grpSp>
      <p:grpSp>
        <p:nvGrpSpPr>
          <p:cNvPr id="20" name="Group 19">
            <a:extLst>
              <a:ext uri="{FF2B5EF4-FFF2-40B4-BE49-F238E27FC236}">
                <a16:creationId xmlns:a16="http://schemas.microsoft.com/office/drawing/2014/main" id="{910A6273-6CE1-43CC-BF8A-1340CCC5DD4A}"/>
              </a:ext>
            </a:extLst>
          </p:cNvPr>
          <p:cNvGrpSpPr/>
          <p:nvPr/>
        </p:nvGrpSpPr>
        <p:grpSpPr>
          <a:xfrm>
            <a:off x="1999308" y="1899137"/>
            <a:ext cx="1666889" cy="1664677"/>
            <a:chOff x="1999308" y="1899137"/>
            <a:chExt cx="1666889" cy="1664677"/>
          </a:xfrm>
          <a:solidFill>
            <a:schemeClr val="bg1">
              <a:lumMod val="75000"/>
            </a:schemeClr>
          </a:solidFill>
        </p:grpSpPr>
        <p:sp>
          <p:nvSpPr>
            <p:cNvPr id="21" name="Rectangle 20">
              <a:extLst>
                <a:ext uri="{FF2B5EF4-FFF2-40B4-BE49-F238E27FC236}">
                  <a16:creationId xmlns:a16="http://schemas.microsoft.com/office/drawing/2014/main" id="{98BEE197-36DF-46E6-A730-917E5CBDDF3F}"/>
                </a:ext>
              </a:extLst>
            </p:cNvPr>
            <p:cNvSpPr/>
            <p:nvPr/>
          </p:nvSpPr>
          <p:spPr bwMode="auto">
            <a:xfrm>
              <a:off x="2001520" y="1899137"/>
              <a:ext cx="1664677" cy="166467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2" name="Picture 21">
              <a:extLst>
                <a:ext uri="{FF2B5EF4-FFF2-40B4-BE49-F238E27FC236}">
                  <a16:creationId xmlns:a16="http://schemas.microsoft.com/office/drawing/2014/main" id="{42CBC625-DF6A-49CF-9684-E8B682DDC5C1}"/>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341452" y="1981200"/>
              <a:ext cx="969264" cy="1062990"/>
            </a:xfrm>
            <a:prstGeom prst="rect">
              <a:avLst/>
            </a:prstGeom>
            <a:grpFill/>
          </p:spPr>
        </p:pic>
        <p:sp>
          <p:nvSpPr>
            <p:cNvPr id="23" name="TextBox 22">
              <a:extLst>
                <a:ext uri="{FF2B5EF4-FFF2-40B4-BE49-F238E27FC236}">
                  <a16:creationId xmlns:a16="http://schemas.microsoft.com/office/drawing/2014/main" id="{15C15DD0-5EEB-4CCE-9CE8-9DF51AB2D088}"/>
                </a:ext>
              </a:extLst>
            </p:cNvPr>
            <p:cNvSpPr txBox="1"/>
            <p:nvPr/>
          </p:nvSpPr>
          <p:spPr>
            <a:xfrm>
              <a:off x="1999308" y="3143061"/>
              <a:ext cx="1665837" cy="180049"/>
            </a:xfrm>
            <a:prstGeom prst="rect">
              <a:avLst/>
            </a:prstGeom>
            <a:grp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WEB</a:t>
              </a:r>
            </a:p>
          </p:txBody>
        </p:sp>
      </p:grpSp>
      <p:grpSp>
        <p:nvGrpSpPr>
          <p:cNvPr id="24" name="Group 23">
            <a:extLst>
              <a:ext uri="{FF2B5EF4-FFF2-40B4-BE49-F238E27FC236}">
                <a16:creationId xmlns:a16="http://schemas.microsoft.com/office/drawing/2014/main" id="{A64D744A-926C-42C8-846E-B869F2CC9C6D}"/>
              </a:ext>
            </a:extLst>
          </p:cNvPr>
          <p:cNvGrpSpPr/>
          <p:nvPr/>
        </p:nvGrpSpPr>
        <p:grpSpPr>
          <a:xfrm>
            <a:off x="5329310" y="1899137"/>
            <a:ext cx="1664677" cy="1664677"/>
            <a:chOff x="5329310" y="1899137"/>
            <a:chExt cx="1664677" cy="1664677"/>
          </a:xfrm>
          <a:solidFill>
            <a:schemeClr val="bg1">
              <a:lumMod val="50000"/>
            </a:schemeClr>
          </a:solidFill>
        </p:grpSpPr>
        <p:sp>
          <p:nvSpPr>
            <p:cNvPr id="25" name="Rectangle 24">
              <a:extLst>
                <a:ext uri="{FF2B5EF4-FFF2-40B4-BE49-F238E27FC236}">
                  <a16:creationId xmlns:a16="http://schemas.microsoft.com/office/drawing/2014/main" id="{13657279-C32F-40D6-9E5F-80E4C6672C5F}"/>
                </a:ext>
              </a:extLst>
            </p:cNvPr>
            <p:cNvSpPr/>
            <p:nvPr/>
          </p:nvSpPr>
          <p:spPr bwMode="auto">
            <a:xfrm>
              <a:off x="5329310" y="1899137"/>
              <a:ext cx="1664677" cy="166467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6" name="Picture 25">
              <a:extLst>
                <a:ext uri="{FF2B5EF4-FFF2-40B4-BE49-F238E27FC236}">
                  <a16:creationId xmlns:a16="http://schemas.microsoft.com/office/drawing/2014/main" id="{DEEC9FB9-E843-4B98-9D3C-070E87FFC02B}"/>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5812828" y="1990253"/>
              <a:ext cx="688086" cy="1062990"/>
            </a:xfrm>
            <a:prstGeom prst="rect">
              <a:avLst/>
            </a:prstGeom>
            <a:grpFill/>
          </p:spPr>
        </p:pic>
        <p:sp>
          <p:nvSpPr>
            <p:cNvPr id="27" name="TextBox 26">
              <a:extLst>
                <a:ext uri="{FF2B5EF4-FFF2-40B4-BE49-F238E27FC236}">
                  <a16:creationId xmlns:a16="http://schemas.microsoft.com/office/drawing/2014/main" id="{FBE8CB04-8F55-4676-98DB-2D9907ACA608}"/>
                </a:ext>
              </a:extLst>
            </p:cNvPr>
            <p:cNvSpPr txBox="1"/>
            <p:nvPr/>
          </p:nvSpPr>
          <p:spPr>
            <a:xfrm>
              <a:off x="5355169" y="3143061"/>
              <a:ext cx="1620528" cy="180049"/>
            </a:xfrm>
            <a:prstGeom prst="rect">
              <a:avLst/>
            </a:prstGeom>
            <a:grp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MOBILE</a:t>
              </a:r>
            </a:p>
          </p:txBody>
        </p:sp>
      </p:grpSp>
      <p:grpSp>
        <p:nvGrpSpPr>
          <p:cNvPr id="28" name="Group 27">
            <a:extLst>
              <a:ext uri="{FF2B5EF4-FFF2-40B4-BE49-F238E27FC236}">
                <a16:creationId xmlns:a16="http://schemas.microsoft.com/office/drawing/2014/main" id="{82810104-6192-46F1-80F4-A5089DFBDF5C}"/>
              </a:ext>
            </a:extLst>
          </p:cNvPr>
          <p:cNvGrpSpPr/>
          <p:nvPr/>
        </p:nvGrpSpPr>
        <p:grpSpPr>
          <a:xfrm>
            <a:off x="10320997" y="1899137"/>
            <a:ext cx="1664677" cy="1664677"/>
            <a:chOff x="10320997" y="1899137"/>
            <a:chExt cx="1664677" cy="1664677"/>
          </a:xfrm>
          <a:solidFill>
            <a:srgbClr val="7030A0"/>
          </a:solidFill>
        </p:grpSpPr>
        <p:sp>
          <p:nvSpPr>
            <p:cNvPr id="29" name="Rectangle 28">
              <a:extLst>
                <a:ext uri="{FF2B5EF4-FFF2-40B4-BE49-F238E27FC236}">
                  <a16:creationId xmlns:a16="http://schemas.microsoft.com/office/drawing/2014/main" id="{E5B62961-E39D-49EF-9FBD-174D4BAE7E2C}"/>
                </a:ext>
              </a:extLst>
            </p:cNvPr>
            <p:cNvSpPr/>
            <p:nvPr/>
          </p:nvSpPr>
          <p:spPr bwMode="auto">
            <a:xfrm>
              <a:off x="10320997" y="1899137"/>
              <a:ext cx="1664677" cy="166467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30" name="Picture 29">
              <a:extLst>
                <a:ext uri="{FF2B5EF4-FFF2-40B4-BE49-F238E27FC236}">
                  <a16:creationId xmlns:a16="http://schemas.microsoft.com/office/drawing/2014/main" id="{5B3E1775-BB9D-46DF-B7FD-15DFA93E10C4}"/>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0650773" y="1981200"/>
              <a:ext cx="934974" cy="1062990"/>
            </a:xfrm>
            <a:prstGeom prst="rect">
              <a:avLst/>
            </a:prstGeom>
            <a:grpFill/>
          </p:spPr>
        </p:pic>
        <p:sp>
          <p:nvSpPr>
            <p:cNvPr id="31" name="TextBox 30">
              <a:extLst>
                <a:ext uri="{FF2B5EF4-FFF2-40B4-BE49-F238E27FC236}">
                  <a16:creationId xmlns:a16="http://schemas.microsoft.com/office/drawing/2014/main" id="{3CE4F49A-3E46-4D05-A4FD-70A9DF5E1080}"/>
                </a:ext>
              </a:extLst>
            </p:cNvPr>
            <p:cNvSpPr txBox="1"/>
            <p:nvPr/>
          </p:nvSpPr>
          <p:spPr>
            <a:xfrm>
              <a:off x="10356525" y="3143061"/>
              <a:ext cx="1585000" cy="180049"/>
            </a:xfrm>
            <a:prstGeom prst="rect">
              <a:avLst/>
            </a:prstGeom>
            <a:grp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ML</a:t>
              </a:r>
            </a:p>
          </p:txBody>
        </p:sp>
      </p:grpSp>
      <p:sp>
        <p:nvSpPr>
          <p:cNvPr id="32" name="TextBox 31">
            <a:extLst>
              <a:ext uri="{FF2B5EF4-FFF2-40B4-BE49-F238E27FC236}">
                <a16:creationId xmlns:a16="http://schemas.microsoft.com/office/drawing/2014/main" id="{3F71B4DD-1C63-40CA-96F9-0F78C2E7CB1E}"/>
              </a:ext>
            </a:extLst>
          </p:cNvPr>
          <p:cNvSpPr txBox="1"/>
          <p:nvPr/>
        </p:nvSpPr>
        <p:spPr>
          <a:xfrm>
            <a:off x="5339443" y="4261754"/>
            <a:ext cx="1664208" cy="1664208"/>
          </a:xfrm>
          <a:prstGeom prst="rect">
            <a:avLst/>
          </a:prstGeom>
          <a:solidFill>
            <a:srgbClr val="7030A0"/>
          </a:solidFill>
        </p:spPr>
        <p:txBody>
          <a:bodyPr wrap="square" lIns="0" tIns="0" rIns="0" bIns="0" rtlCol="0" anchor="ctr" anchorCtr="0">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5330" b="0" i="0" u="none" strike="noStrike" kern="1200" cap="none" spc="0" normalizeH="0" baseline="0" noProof="0">
                <a:ln>
                  <a:noFill/>
                </a:ln>
                <a:solidFill>
                  <a:srgbClr val="FFFFFF"/>
                </a:solidFill>
                <a:effectLst/>
                <a:uLnTx/>
                <a:uFillTx/>
                <a:latin typeface="Segoe UI Light"/>
                <a:ea typeface="+mn-ea"/>
                <a:cs typeface="+mn-cs"/>
              </a:rPr>
              <a:t>.NET</a:t>
            </a:r>
          </a:p>
        </p:txBody>
      </p:sp>
      <p:grpSp>
        <p:nvGrpSpPr>
          <p:cNvPr id="33" name="Group 32">
            <a:extLst>
              <a:ext uri="{FF2B5EF4-FFF2-40B4-BE49-F238E27FC236}">
                <a16:creationId xmlns:a16="http://schemas.microsoft.com/office/drawing/2014/main" id="{C2EA15E4-69E0-4A30-A942-3A8913B1FC0D}"/>
              </a:ext>
            </a:extLst>
          </p:cNvPr>
          <p:cNvGrpSpPr/>
          <p:nvPr/>
        </p:nvGrpSpPr>
        <p:grpSpPr>
          <a:xfrm>
            <a:off x="8620412" y="1899137"/>
            <a:ext cx="1701365" cy="1664677"/>
            <a:chOff x="8620412" y="1899137"/>
            <a:chExt cx="1701365" cy="1664677"/>
          </a:xfrm>
          <a:solidFill>
            <a:schemeClr val="tx1">
              <a:lumMod val="75000"/>
              <a:lumOff val="25000"/>
            </a:schemeClr>
          </a:solidFill>
        </p:grpSpPr>
        <p:sp>
          <p:nvSpPr>
            <p:cNvPr id="34" name="Rectangle 33">
              <a:extLst>
                <a:ext uri="{FF2B5EF4-FFF2-40B4-BE49-F238E27FC236}">
                  <a16:creationId xmlns:a16="http://schemas.microsoft.com/office/drawing/2014/main" id="{6C2CD34C-6A39-4667-BF3D-530AC5E93F62}"/>
                </a:ext>
              </a:extLst>
            </p:cNvPr>
            <p:cNvSpPr/>
            <p:nvPr/>
          </p:nvSpPr>
          <p:spPr bwMode="auto">
            <a:xfrm>
              <a:off x="8657100" y="1899137"/>
              <a:ext cx="1664677" cy="166467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35" name="Picture 34">
              <a:extLst>
                <a:ext uri="{FF2B5EF4-FFF2-40B4-BE49-F238E27FC236}">
                  <a16:creationId xmlns:a16="http://schemas.microsoft.com/office/drawing/2014/main" id="{D758154A-D621-46E8-8F56-3005AC1511D1}"/>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9006689" y="1981200"/>
              <a:ext cx="907542" cy="1062990"/>
            </a:xfrm>
            <a:prstGeom prst="rect">
              <a:avLst/>
            </a:prstGeom>
            <a:grpFill/>
          </p:spPr>
        </p:pic>
        <p:sp>
          <p:nvSpPr>
            <p:cNvPr id="36" name="TextBox 35">
              <a:extLst>
                <a:ext uri="{FF2B5EF4-FFF2-40B4-BE49-F238E27FC236}">
                  <a16:creationId xmlns:a16="http://schemas.microsoft.com/office/drawing/2014/main" id="{C3C5FA8E-DCDC-4058-B1B0-0B04C4E165A2}"/>
                </a:ext>
              </a:extLst>
            </p:cNvPr>
            <p:cNvSpPr txBox="1"/>
            <p:nvPr/>
          </p:nvSpPr>
          <p:spPr>
            <a:xfrm>
              <a:off x="8620412" y="3143061"/>
              <a:ext cx="1665837" cy="180049"/>
            </a:xfrm>
            <a:prstGeom prst="rect">
              <a:avLst/>
            </a:prstGeom>
            <a:grp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IoT</a:t>
              </a:r>
            </a:p>
          </p:txBody>
        </p:sp>
      </p:grpSp>
      <p:grpSp>
        <p:nvGrpSpPr>
          <p:cNvPr id="37" name="Group 36">
            <a:extLst>
              <a:ext uri="{FF2B5EF4-FFF2-40B4-BE49-F238E27FC236}">
                <a16:creationId xmlns:a16="http://schemas.microsoft.com/office/drawing/2014/main" id="{7AD11016-1FF9-4963-BB2D-117FF4B62CBE}"/>
              </a:ext>
            </a:extLst>
          </p:cNvPr>
          <p:cNvGrpSpPr/>
          <p:nvPr/>
        </p:nvGrpSpPr>
        <p:grpSpPr>
          <a:xfrm>
            <a:off x="6964450" y="1899137"/>
            <a:ext cx="1700620" cy="1664677"/>
            <a:chOff x="6993205" y="1899137"/>
            <a:chExt cx="1664677" cy="1664677"/>
          </a:xfrm>
          <a:solidFill>
            <a:schemeClr val="tx1">
              <a:lumMod val="65000"/>
              <a:lumOff val="35000"/>
            </a:schemeClr>
          </a:solidFill>
        </p:grpSpPr>
        <p:sp>
          <p:nvSpPr>
            <p:cNvPr id="38" name="Rectangle 37">
              <a:extLst>
                <a:ext uri="{FF2B5EF4-FFF2-40B4-BE49-F238E27FC236}">
                  <a16:creationId xmlns:a16="http://schemas.microsoft.com/office/drawing/2014/main" id="{B9E29F07-8BBA-4FB4-952D-9426E6D8998A}"/>
                </a:ext>
              </a:extLst>
            </p:cNvPr>
            <p:cNvSpPr/>
            <p:nvPr/>
          </p:nvSpPr>
          <p:spPr bwMode="auto">
            <a:xfrm>
              <a:off x="6993205" y="1899137"/>
              <a:ext cx="1664677" cy="166467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39" name="Picture 38">
              <a:extLst>
                <a:ext uri="{FF2B5EF4-FFF2-40B4-BE49-F238E27FC236}">
                  <a16:creationId xmlns:a16="http://schemas.microsoft.com/office/drawing/2014/main" id="{BE484932-1CFC-4338-998E-08548FCA4BBF}"/>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7311804" y="1990253"/>
              <a:ext cx="969264" cy="1062990"/>
            </a:xfrm>
            <a:prstGeom prst="rect">
              <a:avLst/>
            </a:prstGeom>
            <a:grpFill/>
          </p:spPr>
        </p:pic>
        <p:sp>
          <p:nvSpPr>
            <p:cNvPr id="40" name="TextBox 39">
              <a:extLst>
                <a:ext uri="{FF2B5EF4-FFF2-40B4-BE49-F238E27FC236}">
                  <a16:creationId xmlns:a16="http://schemas.microsoft.com/office/drawing/2014/main" id="{37CE8CEE-118C-448B-97A1-5297678C3A82}"/>
                </a:ext>
              </a:extLst>
            </p:cNvPr>
            <p:cNvSpPr txBox="1"/>
            <p:nvPr/>
          </p:nvSpPr>
          <p:spPr>
            <a:xfrm>
              <a:off x="7010445" y="3143061"/>
              <a:ext cx="1620528" cy="180049"/>
            </a:xfrm>
            <a:prstGeom prst="rect">
              <a:avLst/>
            </a:prstGeom>
            <a:grp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GAMING</a:t>
              </a:r>
            </a:p>
          </p:txBody>
        </p:sp>
      </p:grpSp>
    </p:spTree>
    <p:extLst>
      <p:ext uri="{BB962C8B-B14F-4D97-AF65-F5344CB8AC3E}">
        <p14:creationId xmlns:p14="http://schemas.microsoft.com/office/powerpoint/2010/main" val="13398345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500"/>
                                  </p:stCondLst>
                                  <p:childTnLst>
                                    <p:set>
                                      <p:cBhvr>
                                        <p:cTn id="6" dur="1" fill="hold">
                                          <p:stCondLst>
                                            <p:cond delay="0"/>
                                          </p:stCondLst>
                                        </p:cTn>
                                        <p:tgtEl>
                                          <p:spTgt spid="9"/>
                                        </p:tgtEl>
                                        <p:attrNameLst>
                                          <p:attrName>style.visibility</p:attrName>
                                        </p:attrNameLst>
                                      </p:cBhvr>
                                      <p:to>
                                        <p:strVal val="visible"/>
                                      </p:to>
                                    </p:set>
                                    <p:animEffect transition="in" filter="wipe(right)">
                                      <p:cBhvr>
                                        <p:cTn id="7" dur="500"/>
                                        <p:tgtEl>
                                          <p:spTgt spid="9"/>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250"/>
                                        <p:tgtEl>
                                          <p:spTgt spid="12"/>
                                        </p:tgtEl>
                                      </p:cBhvr>
                                    </p:animEffect>
                                  </p:childTnLst>
                                </p:cTn>
                              </p:par>
                            </p:childTnLst>
                          </p:cTn>
                        </p:par>
                        <p:par>
                          <p:cTn id="12" fill="hold">
                            <p:stCondLst>
                              <p:cond delay="1250"/>
                            </p:stCondLst>
                            <p:childTnLst>
                              <p:par>
                                <p:cTn id="13" presetID="22" presetClass="entr" presetSubtype="4" fill="hold"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down)">
                                      <p:cBhvr>
                                        <p:cTn id="15" dur="500"/>
                                        <p:tgtEl>
                                          <p:spTgt spid="10"/>
                                        </p:tgtEl>
                                      </p:cBhvr>
                                    </p:animEffect>
                                  </p:childTnLst>
                                </p:cTn>
                              </p:par>
                            </p:childTnLst>
                          </p:cTn>
                        </p:par>
                        <p:par>
                          <p:cTn id="16" fill="hold">
                            <p:stCondLst>
                              <p:cond delay="1750"/>
                            </p:stCondLst>
                            <p:childTnLst>
                              <p:par>
                                <p:cTn id="17" presetID="10" presetClass="entr" presetSubtype="0" fill="hold" nodeType="after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250"/>
                                        <p:tgtEl>
                                          <p:spTgt spid="20"/>
                                        </p:tgtEl>
                                      </p:cBhvr>
                                    </p:animEffect>
                                  </p:childTnLst>
                                </p:cTn>
                              </p:par>
                            </p:childTnLst>
                          </p:cTn>
                        </p:par>
                        <p:par>
                          <p:cTn id="20" fill="hold">
                            <p:stCondLst>
                              <p:cond delay="2000"/>
                            </p:stCondLst>
                            <p:childTnLst>
                              <p:par>
                                <p:cTn id="21" presetID="22" presetClass="entr" presetSubtype="4" fill="hold" nodeType="after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wipe(down)">
                                      <p:cBhvr>
                                        <p:cTn id="23" dur="500"/>
                                        <p:tgtEl>
                                          <p:spTgt spid="11"/>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250"/>
                                        <p:tgtEl>
                                          <p:spTgt spid="16"/>
                                        </p:tgtEl>
                                      </p:cBhvr>
                                    </p:animEffect>
                                  </p:childTnLst>
                                </p:cTn>
                              </p:par>
                            </p:childTnLst>
                          </p:cTn>
                        </p:par>
                        <p:par>
                          <p:cTn id="28" fill="hold">
                            <p:stCondLst>
                              <p:cond delay="2750"/>
                            </p:stCondLst>
                            <p:childTnLst>
                              <p:par>
                                <p:cTn id="29" presetID="22" presetClass="entr" presetSubtype="4" fill="hold" nodeType="after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wipe(down)">
                                      <p:cBhvr>
                                        <p:cTn id="31" dur="500"/>
                                        <p:tgtEl>
                                          <p:spTgt spid="5"/>
                                        </p:tgtEl>
                                      </p:cBhvr>
                                    </p:animEffect>
                                  </p:childTnLst>
                                </p:cTn>
                              </p:par>
                            </p:childTnLst>
                          </p:cTn>
                        </p:par>
                        <p:par>
                          <p:cTn id="32" fill="hold">
                            <p:stCondLst>
                              <p:cond delay="3250"/>
                            </p:stCondLst>
                            <p:childTnLst>
                              <p:par>
                                <p:cTn id="33" presetID="10" presetClass="entr" presetSubtype="0" fill="hold" nodeType="afterEffect">
                                  <p:stCondLst>
                                    <p:cond delay="0"/>
                                  </p:stCondLst>
                                  <p:childTnLst>
                                    <p:set>
                                      <p:cBhvr>
                                        <p:cTn id="34" dur="1" fill="hold">
                                          <p:stCondLst>
                                            <p:cond delay="0"/>
                                          </p:stCondLst>
                                        </p:cTn>
                                        <p:tgtEl>
                                          <p:spTgt spid="24"/>
                                        </p:tgtEl>
                                        <p:attrNameLst>
                                          <p:attrName>style.visibility</p:attrName>
                                        </p:attrNameLst>
                                      </p:cBhvr>
                                      <p:to>
                                        <p:strVal val="visible"/>
                                      </p:to>
                                    </p:set>
                                    <p:animEffect transition="in" filter="fade">
                                      <p:cBhvr>
                                        <p:cTn id="35" dur="250"/>
                                        <p:tgtEl>
                                          <p:spTgt spid="24"/>
                                        </p:tgtEl>
                                      </p:cBhvr>
                                    </p:animEffect>
                                  </p:childTnLst>
                                </p:cTn>
                              </p:par>
                            </p:childTnLst>
                          </p:cTn>
                        </p:par>
                        <p:par>
                          <p:cTn id="36" fill="hold">
                            <p:stCondLst>
                              <p:cond delay="3500"/>
                            </p:stCondLst>
                            <p:childTnLst>
                              <p:par>
                                <p:cTn id="37" presetID="22" presetClass="entr" presetSubtype="4" fill="hold" nodeType="afterEffect">
                                  <p:stCondLst>
                                    <p:cond delay="0"/>
                                  </p:stCondLst>
                                  <p:childTnLst>
                                    <p:set>
                                      <p:cBhvr>
                                        <p:cTn id="38" dur="1" fill="hold">
                                          <p:stCondLst>
                                            <p:cond delay="0"/>
                                          </p:stCondLst>
                                        </p:cTn>
                                        <p:tgtEl>
                                          <p:spTgt spid="6"/>
                                        </p:tgtEl>
                                        <p:attrNameLst>
                                          <p:attrName>style.visibility</p:attrName>
                                        </p:attrNameLst>
                                      </p:cBhvr>
                                      <p:to>
                                        <p:strVal val="visible"/>
                                      </p:to>
                                    </p:set>
                                    <p:animEffect transition="in" filter="wipe(down)">
                                      <p:cBhvr>
                                        <p:cTn id="39" dur="500"/>
                                        <p:tgtEl>
                                          <p:spTgt spid="6"/>
                                        </p:tgtEl>
                                      </p:cBhvr>
                                    </p:animEffect>
                                  </p:childTnLst>
                                </p:cTn>
                              </p:par>
                            </p:childTnLst>
                          </p:cTn>
                        </p:par>
                        <p:par>
                          <p:cTn id="40" fill="hold">
                            <p:stCondLst>
                              <p:cond delay="4000"/>
                            </p:stCondLst>
                            <p:childTnLst>
                              <p:par>
                                <p:cTn id="41" presetID="10" presetClass="entr" presetSubtype="0" fill="hold" nodeType="afterEffect">
                                  <p:stCondLst>
                                    <p:cond delay="0"/>
                                  </p:stCondLst>
                                  <p:childTnLst>
                                    <p:set>
                                      <p:cBhvr>
                                        <p:cTn id="42" dur="1" fill="hold">
                                          <p:stCondLst>
                                            <p:cond delay="0"/>
                                          </p:stCondLst>
                                        </p:cTn>
                                        <p:tgtEl>
                                          <p:spTgt spid="37"/>
                                        </p:tgtEl>
                                        <p:attrNameLst>
                                          <p:attrName>style.visibility</p:attrName>
                                        </p:attrNameLst>
                                      </p:cBhvr>
                                      <p:to>
                                        <p:strVal val="visible"/>
                                      </p:to>
                                    </p:set>
                                    <p:animEffect transition="in" filter="fade">
                                      <p:cBhvr>
                                        <p:cTn id="43" dur="250"/>
                                        <p:tgtEl>
                                          <p:spTgt spid="37"/>
                                        </p:tgtEl>
                                      </p:cBhvr>
                                    </p:animEffect>
                                  </p:childTnLst>
                                </p:cTn>
                              </p:par>
                            </p:childTnLst>
                          </p:cTn>
                        </p:par>
                        <p:par>
                          <p:cTn id="44" fill="hold">
                            <p:stCondLst>
                              <p:cond delay="4250"/>
                            </p:stCondLst>
                            <p:childTnLst>
                              <p:par>
                                <p:cTn id="45" presetID="22" presetClass="entr" presetSubtype="4" fill="hold" nodeType="afterEffect">
                                  <p:stCondLst>
                                    <p:cond delay="0"/>
                                  </p:stCondLst>
                                  <p:childTnLst>
                                    <p:set>
                                      <p:cBhvr>
                                        <p:cTn id="46" dur="1" fill="hold">
                                          <p:stCondLst>
                                            <p:cond delay="0"/>
                                          </p:stCondLst>
                                        </p:cTn>
                                        <p:tgtEl>
                                          <p:spTgt spid="7"/>
                                        </p:tgtEl>
                                        <p:attrNameLst>
                                          <p:attrName>style.visibility</p:attrName>
                                        </p:attrNameLst>
                                      </p:cBhvr>
                                      <p:to>
                                        <p:strVal val="visible"/>
                                      </p:to>
                                    </p:set>
                                    <p:animEffect transition="in" filter="wipe(down)">
                                      <p:cBhvr>
                                        <p:cTn id="47" dur="500"/>
                                        <p:tgtEl>
                                          <p:spTgt spid="7"/>
                                        </p:tgtEl>
                                      </p:cBhvr>
                                    </p:animEffect>
                                  </p:childTnLst>
                                </p:cTn>
                              </p:par>
                            </p:childTnLst>
                          </p:cTn>
                        </p:par>
                        <p:par>
                          <p:cTn id="48" fill="hold">
                            <p:stCondLst>
                              <p:cond delay="4750"/>
                            </p:stCondLst>
                            <p:childTnLst>
                              <p:par>
                                <p:cTn id="49" presetID="10" presetClass="entr" presetSubtype="0" fill="hold" nodeType="afterEffect">
                                  <p:stCondLst>
                                    <p:cond delay="0"/>
                                  </p:stCondLst>
                                  <p:childTnLst>
                                    <p:set>
                                      <p:cBhvr>
                                        <p:cTn id="50" dur="1" fill="hold">
                                          <p:stCondLst>
                                            <p:cond delay="0"/>
                                          </p:stCondLst>
                                        </p:cTn>
                                        <p:tgtEl>
                                          <p:spTgt spid="33"/>
                                        </p:tgtEl>
                                        <p:attrNameLst>
                                          <p:attrName>style.visibility</p:attrName>
                                        </p:attrNameLst>
                                      </p:cBhvr>
                                      <p:to>
                                        <p:strVal val="visible"/>
                                      </p:to>
                                    </p:set>
                                    <p:animEffect transition="in" filter="fade">
                                      <p:cBhvr>
                                        <p:cTn id="51" dur="250"/>
                                        <p:tgtEl>
                                          <p:spTgt spid="33"/>
                                        </p:tgtEl>
                                      </p:cBhvr>
                                    </p:animEffect>
                                  </p:childTnLst>
                                </p:cTn>
                              </p:par>
                            </p:childTnLst>
                          </p:cTn>
                        </p:par>
                        <p:par>
                          <p:cTn id="52" fill="hold">
                            <p:stCondLst>
                              <p:cond delay="5000"/>
                            </p:stCondLst>
                            <p:childTnLst>
                              <p:par>
                                <p:cTn id="53" presetID="22" presetClass="entr" presetSubtype="8" fill="hold" nodeType="afterEffect">
                                  <p:stCondLst>
                                    <p:cond delay="0"/>
                                  </p:stCondLst>
                                  <p:childTnLst>
                                    <p:set>
                                      <p:cBhvr>
                                        <p:cTn id="54" dur="1" fill="hold">
                                          <p:stCondLst>
                                            <p:cond delay="0"/>
                                          </p:stCondLst>
                                        </p:cTn>
                                        <p:tgtEl>
                                          <p:spTgt spid="8"/>
                                        </p:tgtEl>
                                        <p:attrNameLst>
                                          <p:attrName>style.visibility</p:attrName>
                                        </p:attrNameLst>
                                      </p:cBhvr>
                                      <p:to>
                                        <p:strVal val="visible"/>
                                      </p:to>
                                    </p:set>
                                    <p:animEffect transition="in" filter="wipe(left)">
                                      <p:cBhvr>
                                        <p:cTn id="55" dur="500"/>
                                        <p:tgtEl>
                                          <p:spTgt spid="8"/>
                                        </p:tgtEl>
                                      </p:cBhvr>
                                    </p:animEffect>
                                  </p:childTnLst>
                                </p:cTn>
                              </p:par>
                            </p:childTnLst>
                          </p:cTn>
                        </p:par>
                        <p:par>
                          <p:cTn id="56" fill="hold">
                            <p:stCondLst>
                              <p:cond delay="5500"/>
                            </p:stCondLst>
                            <p:childTnLst>
                              <p:par>
                                <p:cTn id="57" presetID="10" presetClass="entr" presetSubtype="0" fill="hold" nodeType="afterEffect">
                                  <p:stCondLst>
                                    <p:cond delay="0"/>
                                  </p:stCondLst>
                                  <p:childTnLst>
                                    <p:set>
                                      <p:cBhvr>
                                        <p:cTn id="58" dur="1" fill="hold">
                                          <p:stCondLst>
                                            <p:cond delay="0"/>
                                          </p:stCondLst>
                                        </p:cTn>
                                        <p:tgtEl>
                                          <p:spTgt spid="28"/>
                                        </p:tgtEl>
                                        <p:attrNameLst>
                                          <p:attrName>style.visibility</p:attrName>
                                        </p:attrNameLst>
                                      </p:cBhvr>
                                      <p:to>
                                        <p:strVal val="visible"/>
                                      </p:to>
                                    </p:set>
                                    <p:animEffect transition="in" filter="fade">
                                      <p:cBhvr>
                                        <p:cTn id="59" dur="25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a:extLst>
              <a:ext uri="{FF2B5EF4-FFF2-40B4-BE49-F238E27FC236}">
                <a16:creationId xmlns:a16="http://schemas.microsoft.com/office/drawing/2014/main" id="{83E25062-58EE-496B-BC99-C6512DC44BCC}"/>
              </a:ext>
            </a:extLst>
          </p:cNvPr>
          <p:cNvSpPr txBox="1">
            <a:spLocks/>
          </p:cNvSpPr>
          <p:nvPr/>
        </p:nvSpPr>
        <p:spPr>
          <a:xfrm>
            <a:off x="5002666" y="1131563"/>
            <a:ext cx="6964213" cy="5441490"/>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1200"/>
              </a:spcAft>
              <a:buClrTx/>
              <a:buSzTx/>
              <a:buFontTx/>
              <a:buNone/>
              <a:tabLst/>
              <a:defRPr/>
            </a:pPr>
            <a:r>
              <a:rPr kumimoji="0" lang="en-US" sz="4400" b="1" i="0" u="none" strike="noStrike" kern="1200" cap="none" spc="-100" normalizeH="0" baseline="0" noProof="0" dirty="0">
                <a:ln w="3175">
                  <a:noFill/>
                </a:ln>
                <a:solidFill>
                  <a:srgbClr val="505050"/>
                </a:solidFill>
                <a:effectLst/>
                <a:uLnTx/>
                <a:uFillTx/>
                <a:latin typeface="Segoe UI Light"/>
              </a:rPr>
              <a:t>ML.NET</a:t>
            </a:r>
          </a:p>
          <a:p>
            <a:pPr marL="0" marR="0" lvl="0" indent="0" algn="l" defTabSz="932742" rtl="0" eaLnBrk="1" fontAlgn="auto" latinLnBrk="0" hangingPunct="1">
              <a:lnSpc>
                <a:spcPct val="90000"/>
              </a:lnSpc>
              <a:spcBef>
                <a:spcPts val="1200"/>
              </a:spcBef>
              <a:spcAft>
                <a:spcPts val="1200"/>
              </a:spcAft>
              <a:buClrTx/>
              <a:buSzTx/>
              <a:buFontTx/>
              <a:buNone/>
              <a:tabLst/>
              <a:defRPr/>
            </a:pPr>
            <a:r>
              <a:rPr kumimoji="0" lang="en-US" sz="2000" b="0" i="0" u="none" strike="noStrike" kern="1200" cap="none" spc="-50" normalizeH="0" baseline="0" noProof="0" dirty="0">
                <a:ln w="3175">
                  <a:noFill/>
                </a:ln>
                <a:solidFill>
                  <a:srgbClr val="D2D2D2">
                    <a:lumMod val="10000"/>
                  </a:srgbClr>
                </a:solidFill>
                <a:effectLst/>
                <a:uLnTx/>
                <a:uFillTx/>
                <a:latin typeface="Segoe UI" panose="020B0502040204020203" pitchFamily="34" charset="0"/>
              </a:rPr>
              <a:t>Machine Learning framework for building custom ML Models</a:t>
            </a:r>
            <a:br>
              <a:rPr kumimoji="0" lang="en-US" sz="2000" b="0" i="0" u="none" strike="noStrike" kern="1200" cap="none" spc="-50" normalizeH="0" baseline="0" noProof="0" dirty="0">
                <a:ln w="3175">
                  <a:noFill/>
                </a:ln>
                <a:solidFill>
                  <a:srgbClr val="D2D2D2">
                    <a:lumMod val="10000"/>
                  </a:srgbClr>
                </a:solidFill>
                <a:effectLst/>
                <a:uLnTx/>
                <a:uFillTx/>
                <a:latin typeface="Segoe UI" panose="020B0502040204020203" pitchFamily="34" charset="0"/>
                <a:ea typeface="+mn-ea"/>
                <a:cs typeface="Segoe UI" pitchFamily="34" charset="0"/>
              </a:rPr>
            </a:br>
            <a:br>
              <a:rPr lang="en-US" sz="2000" b="1" dirty="0">
                <a:solidFill>
                  <a:srgbClr val="D2D2D2">
                    <a:lumMod val="10000"/>
                  </a:srgbClr>
                </a:solidFill>
                <a:latin typeface="Segoe UI Semibold"/>
              </a:rPr>
            </a:br>
            <a:r>
              <a:rPr lang="en-US" sz="2000" b="1" dirty="0">
                <a:solidFill>
                  <a:srgbClr val="D2D2D2">
                    <a:lumMod val="10000"/>
                  </a:srgbClr>
                </a:solidFill>
                <a:latin typeface="Segoe UI Semibold"/>
              </a:rPr>
              <a:t>Custom ML made easy</a:t>
            </a:r>
            <a:br>
              <a:rPr lang="en-US" sz="2000" b="1" dirty="0">
                <a:solidFill>
                  <a:srgbClr val="D2D2D2">
                    <a:lumMod val="10000"/>
                  </a:srgbClr>
                </a:solidFill>
                <a:latin typeface="Segoe UI" panose="020B0502040204020203" pitchFamily="34" charset="0"/>
              </a:rPr>
            </a:br>
            <a:r>
              <a:rPr lang="en-US" sz="2000" dirty="0">
                <a:solidFill>
                  <a:srgbClr val="D2D2D2">
                    <a:lumMod val="10000"/>
                  </a:srgbClr>
                </a:solidFill>
                <a:latin typeface="Segoe UI" panose="020B0502040204020203" pitchFamily="34" charset="0"/>
              </a:rPr>
              <a:t>Automated ML and Tools (Model Builder and CLI)</a:t>
            </a:r>
            <a:br>
              <a:rPr lang="en-US" sz="2000" dirty="0">
                <a:solidFill>
                  <a:srgbClr val="D2D2D2">
                    <a:lumMod val="10000"/>
                  </a:srgbClr>
                </a:solidFill>
                <a:latin typeface="Segoe UI" panose="020B0502040204020203" pitchFamily="34" charset="0"/>
              </a:rPr>
            </a:br>
            <a:br>
              <a:rPr kumimoji="0" lang="en-US" sz="2000" b="1" i="0" u="none" strike="noStrike" kern="1200" cap="none" spc="-50" normalizeH="0" baseline="0" noProof="0" dirty="0">
                <a:ln w="3175">
                  <a:noFill/>
                </a:ln>
                <a:solidFill>
                  <a:srgbClr val="D2D2D2">
                    <a:lumMod val="10000"/>
                  </a:srgbClr>
                </a:solidFill>
                <a:effectLst/>
                <a:uLnTx/>
                <a:uFillTx/>
                <a:latin typeface="Segoe UI Semibold"/>
                <a:ea typeface="+mn-ea"/>
                <a:cs typeface="Segoe UI" pitchFamily="34" charset="0"/>
              </a:rPr>
            </a:br>
            <a:br>
              <a:rPr kumimoji="0" lang="en-US" sz="2000" b="1" i="0" u="none" strike="noStrike" kern="1200" cap="none" spc="-50" normalizeH="0" baseline="0" noProof="0" dirty="0">
                <a:ln w="3175">
                  <a:noFill/>
                </a:ln>
                <a:solidFill>
                  <a:srgbClr val="D2D2D2">
                    <a:lumMod val="10000"/>
                  </a:srgbClr>
                </a:solidFill>
                <a:effectLst/>
                <a:uLnTx/>
                <a:uFillTx/>
                <a:latin typeface="Segoe UI Semibold"/>
                <a:ea typeface="+mn-ea"/>
                <a:cs typeface="Segoe UI" pitchFamily="34" charset="0"/>
              </a:rPr>
            </a:br>
            <a:r>
              <a:rPr kumimoji="0" lang="en-US" sz="2000" b="1" i="0" u="none" strike="noStrike" kern="1200" cap="none" spc="-50" normalizeH="0" baseline="0" noProof="0" dirty="0">
                <a:ln w="3175">
                  <a:noFill/>
                </a:ln>
                <a:solidFill>
                  <a:srgbClr val="D2D2D2">
                    <a:lumMod val="10000"/>
                  </a:srgbClr>
                </a:solidFill>
                <a:effectLst/>
                <a:uLnTx/>
                <a:uFillTx/>
                <a:latin typeface="Segoe UI Semibold"/>
                <a:ea typeface="+mn-ea"/>
                <a:cs typeface="Segoe UI" pitchFamily="34" charset="0"/>
              </a:rPr>
              <a:t>Proven at scale</a:t>
            </a:r>
            <a:br>
              <a:rPr kumimoji="0" lang="en-US" sz="2000" b="1" i="0" u="none" strike="noStrike" kern="1200" cap="none" spc="-50" normalizeH="0" baseline="0" noProof="0" dirty="0">
                <a:ln w="3175">
                  <a:noFill/>
                </a:ln>
                <a:solidFill>
                  <a:srgbClr val="D2D2D2">
                    <a:lumMod val="10000"/>
                  </a:srgbClr>
                </a:solidFill>
                <a:effectLst/>
                <a:uLnTx/>
                <a:uFillTx/>
                <a:latin typeface="Segoe UI Semibold"/>
                <a:ea typeface="+mn-ea"/>
                <a:cs typeface="Segoe UI" pitchFamily="34" charset="0"/>
              </a:rPr>
            </a:br>
            <a:r>
              <a:rPr kumimoji="0" lang="en-US" sz="2000" b="0" i="0" u="none" strike="noStrike" kern="1200" cap="none" spc="-50" normalizeH="0" baseline="0" noProof="0" dirty="0">
                <a:ln w="3175">
                  <a:noFill/>
                </a:ln>
                <a:solidFill>
                  <a:srgbClr val="D2D2D2">
                    <a:lumMod val="10000"/>
                  </a:srgbClr>
                </a:solidFill>
                <a:effectLst/>
                <a:uLnTx/>
                <a:uFillTx/>
                <a:latin typeface="Segoe UI" panose="020B0502040204020203" pitchFamily="34" charset="0"/>
                <a:ea typeface="+mn-ea"/>
                <a:cs typeface="Segoe UI" pitchFamily="34" charset="0"/>
              </a:rPr>
              <a:t>Azure, Office, Windows </a:t>
            </a:r>
          </a:p>
          <a:p>
            <a:pPr marL="0" marR="0" lvl="0" indent="0" algn="l" defTabSz="932742" rtl="0" eaLnBrk="1" fontAlgn="auto" latinLnBrk="0" hangingPunct="1">
              <a:lnSpc>
                <a:spcPct val="100000"/>
              </a:lnSpc>
              <a:spcBef>
                <a:spcPct val="0"/>
              </a:spcBef>
              <a:spcAft>
                <a:spcPts val="0"/>
              </a:spcAft>
              <a:buClrTx/>
              <a:buSzTx/>
              <a:buFontTx/>
              <a:buNone/>
              <a:tabLst/>
              <a:defRPr/>
            </a:pPr>
            <a:endParaRPr kumimoji="0" lang="en-US" sz="2000" b="1" i="0" u="none" strike="noStrike" kern="1200" cap="none" spc="-50" normalizeH="0" baseline="0" noProof="0" dirty="0">
              <a:ln w="3175">
                <a:noFill/>
              </a:ln>
              <a:solidFill>
                <a:srgbClr val="D2D2D2">
                  <a:lumMod val="10000"/>
                </a:srgbClr>
              </a:solidFill>
              <a:effectLst/>
              <a:uLnTx/>
              <a:uFillTx/>
              <a:latin typeface="Segoe UI Semibold"/>
              <a:ea typeface="+mn-ea"/>
              <a:cs typeface="Segoe UI" pitchFamily="34" charset="0"/>
            </a:endParaRPr>
          </a:p>
          <a:p>
            <a:pPr marL="0" marR="0" lvl="0" indent="0" algn="l" defTabSz="913957" rtl="0" eaLnBrk="1" fontAlgn="auto" latinLnBrk="0" hangingPunct="1">
              <a:lnSpc>
                <a:spcPct val="100000"/>
              </a:lnSpc>
              <a:spcBef>
                <a:spcPct val="0"/>
              </a:spcBef>
              <a:spcAft>
                <a:spcPts val="1800"/>
              </a:spcAft>
              <a:buClr>
                <a:srgbClr val="FFFFFF"/>
              </a:buClr>
              <a:buSzTx/>
              <a:buFontTx/>
              <a:buNone/>
              <a:tabLst/>
              <a:defRPr/>
            </a:pPr>
            <a:r>
              <a:rPr kumimoji="0" lang="en-US" sz="2000" b="1" i="0" u="none" strike="noStrike" kern="1200" cap="none" spc="-50" normalizeH="0" baseline="0" noProof="0" dirty="0">
                <a:ln w="3175">
                  <a:noFill/>
                </a:ln>
                <a:solidFill>
                  <a:srgbClr val="D2D2D2">
                    <a:lumMod val="10000"/>
                  </a:srgbClr>
                </a:solidFill>
                <a:effectLst/>
                <a:uLnTx/>
                <a:uFillTx/>
                <a:latin typeface="Segoe UI Semibold"/>
                <a:ea typeface="+mn-ea"/>
                <a:cs typeface="Segoe UI" pitchFamily="34" charset="0"/>
              </a:rPr>
              <a:t>Extensible</a:t>
            </a:r>
            <a:br>
              <a:rPr kumimoji="0" lang="en-US" sz="2000" b="1" i="0" u="none" strike="noStrike" kern="1200" cap="none" spc="0" normalizeH="0" baseline="0" noProof="0" dirty="0">
                <a:ln>
                  <a:noFill/>
                </a:ln>
                <a:solidFill>
                  <a:srgbClr val="D2D2D2">
                    <a:lumMod val="10000"/>
                  </a:srgbClr>
                </a:solidFill>
                <a:effectLst/>
                <a:uLnTx/>
                <a:uFillTx/>
                <a:latin typeface="Segoe UI" panose="020B0502040204020203" pitchFamily="34" charset="0"/>
                <a:ea typeface="+mn-ea"/>
                <a:cs typeface="Segoe UI" pitchFamily="34" charset="0"/>
              </a:rPr>
            </a:br>
            <a:r>
              <a:rPr kumimoji="0" lang="en-US" sz="2000" b="0" i="0" u="none" strike="noStrike" kern="1200" cap="none" spc="-50" normalizeH="0" baseline="0" noProof="0" dirty="0">
                <a:ln w="3175">
                  <a:noFill/>
                </a:ln>
                <a:solidFill>
                  <a:srgbClr val="D2D2D2">
                    <a:lumMod val="10000"/>
                  </a:srgbClr>
                </a:solidFill>
                <a:effectLst/>
                <a:uLnTx/>
                <a:uFillTx/>
                <a:latin typeface="Segoe UI" panose="020B0502040204020203" pitchFamily="34" charset="0"/>
                <a:ea typeface="+mn-ea"/>
                <a:cs typeface="Segoe UI" pitchFamily="34" charset="0"/>
              </a:rPr>
              <a:t>TensorFlow, ONNX and Infer.NET</a:t>
            </a:r>
            <a:br>
              <a:rPr lang="en-US" sz="2000" spc="0" dirty="0">
                <a:ln>
                  <a:noFill/>
                </a:ln>
                <a:solidFill>
                  <a:srgbClr val="D2D2D2">
                    <a:lumMod val="10000"/>
                  </a:srgbClr>
                </a:solidFill>
                <a:latin typeface="Segoe UI" panose="020B0502040204020203" pitchFamily="34" charset="0"/>
              </a:rPr>
            </a:br>
            <a:br>
              <a:rPr lang="en-US" sz="2000" spc="0" dirty="0">
                <a:ln>
                  <a:noFill/>
                </a:ln>
                <a:solidFill>
                  <a:srgbClr val="D2D2D2">
                    <a:lumMod val="10000"/>
                  </a:srgbClr>
                </a:solidFill>
                <a:latin typeface="Segoe UI" panose="020B0502040204020203" pitchFamily="34" charset="0"/>
              </a:rPr>
            </a:br>
            <a:br>
              <a:rPr kumimoji="0" lang="en-US" sz="2000" b="1" i="0" u="none" strike="noStrike" kern="1200" cap="none" spc="-50" normalizeH="0" baseline="0" noProof="0" dirty="0">
                <a:ln w="3175">
                  <a:noFill/>
                </a:ln>
                <a:solidFill>
                  <a:srgbClr val="D2D2D2">
                    <a:lumMod val="10000"/>
                  </a:srgbClr>
                </a:solidFill>
                <a:effectLst/>
                <a:uLnTx/>
                <a:uFillTx/>
                <a:latin typeface="Segoe UI Semibold"/>
                <a:ea typeface="+mn-ea"/>
                <a:cs typeface="Segoe UI" pitchFamily="34" charset="0"/>
              </a:rPr>
            </a:br>
            <a:r>
              <a:rPr kumimoji="0" lang="en-US" sz="2000" b="1" i="0" u="none" strike="noStrike" kern="1200" cap="none" spc="-50" normalizeH="0" baseline="0" noProof="0" dirty="0">
                <a:ln w="3175">
                  <a:noFill/>
                </a:ln>
                <a:solidFill>
                  <a:srgbClr val="D2D2D2">
                    <a:lumMod val="10000"/>
                  </a:srgbClr>
                </a:solidFill>
                <a:effectLst/>
                <a:uLnTx/>
                <a:uFillTx/>
                <a:latin typeface="Segoe UI Semibold"/>
                <a:ea typeface="+mn-ea"/>
                <a:cs typeface="Segoe UI" pitchFamily="34" charset="0"/>
              </a:rPr>
              <a:t>Cross-platform and open-source</a:t>
            </a:r>
            <a:br>
              <a:rPr kumimoji="0" lang="en-US" sz="2000" b="1" i="0" u="none" strike="noStrike" kern="1200" cap="none" spc="-50" normalizeH="0" baseline="0" noProof="0" dirty="0">
                <a:ln w="3175">
                  <a:noFill/>
                </a:ln>
                <a:solidFill>
                  <a:srgbClr val="D2D2D2">
                    <a:lumMod val="10000"/>
                  </a:srgbClr>
                </a:solidFill>
                <a:effectLst/>
                <a:uLnTx/>
                <a:uFillTx/>
                <a:latin typeface="Segoe UI" panose="020B0502040204020203" pitchFamily="34" charset="0"/>
                <a:ea typeface="+mn-ea"/>
                <a:cs typeface="Segoe UI" pitchFamily="34" charset="0"/>
              </a:rPr>
            </a:br>
            <a:r>
              <a:rPr kumimoji="0" lang="en-US" sz="2000" b="0" i="0" u="none" strike="noStrike" kern="1200" cap="none" spc="-50" normalizeH="0" baseline="0" noProof="0" dirty="0">
                <a:ln w="3175">
                  <a:noFill/>
                </a:ln>
                <a:solidFill>
                  <a:srgbClr val="D2D2D2">
                    <a:lumMod val="10000"/>
                  </a:srgbClr>
                </a:solidFill>
                <a:effectLst/>
                <a:uLnTx/>
                <a:uFillTx/>
                <a:latin typeface="Segoe UI" panose="020B0502040204020203" pitchFamily="34" charset="0"/>
                <a:ea typeface="+mn-ea"/>
                <a:cs typeface="Segoe UI" pitchFamily="34" charset="0"/>
              </a:rPr>
              <a:t>Runs everywhere</a:t>
            </a:r>
          </a:p>
        </p:txBody>
      </p:sp>
      <p:pic>
        <p:nvPicPr>
          <p:cNvPr id="6" name="Graphic 5">
            <a:extLst>
              <a:ext uri="{FF2B5EF4-FFF2-40B4-BE49-F238E27FC236}">
                <a16:creationId xmlns:a16="http://schemas.microsoft.com/office/drawing/2014/main" id="{44F9CE89-1301-493A-AA39-D052CCB6AFC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70329" y="2061210"/>
            <a:ext cx="4796790" cy="4796790"/>
          </a:xfrm>
          <a:prstGeom prst="rect">
            <a:avLst/>
          </a:prstGeom>
        </p:spPr>
      </p:pic>
      <p:sp>
        <p:nvSpPr>
          <p:cNvPr id="8" name="TextBox 7">
            <a:extLst>
              <a:ext uri="{FF2B5EF4-FFF2-40B4-BE49-F238E27FC236}">
                <a16:creationId xmlns:a16="http://schemas.microsoft.com/office/drawing/2014/main" id="{951A13F8-5AE9-4859-B216-8F5B9776B385}"/>
              </a:ext>
            </a:extLst>
          </p:cNvPr>
          <p:cNvSpPr txBox="1"/>
          <p:nvPr/>
        </p:nvSpPr>
        <p:spPr>
          <a:xfrm rot="19221271">
            <a:off x="-163460" y="585453"/>
            <a:ext cx="2123017"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ML.NET 1.0 @Build 2019</a:t>
            </a:r>
          </a:p>
        </p:txBody>
      </p:sp>
      <p:sp>
        <p:nvSpPr>
          <p:cNvPr id="9" name="Rectangle: Rounded Corners 8">
            <a:extLst>
              <a:ext uri="{FF2B5EF4-FFF2-40B4-BE49-F238E27FC236}">
                <a16:creationId xmlns:a16="http://schemas.microsoft.com/office/drawing/2014/main" id="{738F5400-CE9D-410E-A052-C0304E8202B8}"/>
              </a:ext>
            </a:extLst>
          </p:cNvPr>
          <p:cNvSpPr/>
          <p:nvPr/>
        </p:nvSpPr>
        <p:spPr bwMode="auto">
          <a:xfrm>
            <a:off x="5035718" y="394385"/>
            <a:ext cx="3339381" cy="384048"/>
          </a:xfrm>
          <a:prstGeom prst="roundRect">
            <a:avLst>
              <a:gd name="adj" fmla="val 26320"/>
            </a:avLst>
          </a:prstGeom>
          <a:solidFill>
            <a:srgbClr val="8661C5">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500" b="1" i="0" u="none" strike="noStrike" kern="0" cap="none" spc="200" normalizeH="0" baseline="0" noProof="0">
                <a:ln>
                  <a:noFill/>
                </a:ln>
                <a:gradFill>
                  <a:gsLst>
                    <a:gs pos="0">
                      <a:srgbClr val="002050"/>
                    </a:gs>
                    <a:gs pos="100000">
                      <a:srgbClr val="002050"/>
                    </a:gs>
                  </a:gsLst>
                  <a:lin ang="5400000" scaled="0"/>
                </a:gradFill>
                <a:effectLst/>
                <a:uLnTx/>
                <a:uFillTx/>
                <a:latin typeface="Segoe UI"/>
                <a:ea typeface="+mn-ea"/>
                <a:cs typeface="Segoe UI" pitchFamily="34" charset="0"/>
              </a:rPr>
              <a:t>ANNOUNCED @ Build2019</a:t>
            </a:r>
          </a:p>
        </p:txBody>
      </p:sp>
    </p:spTree>
    <p:extLst>
      <p:ext uri="{BB962C8B-B14F-4D97-AF65-F5344CB8AC3E}">
        <p14:creationId xmlns:p14="http://schemas.microsoft.com/office/powerpoint/2010/main" val="1752914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42" presetClass="path" presetSubtype="0" decel="100000" fill="hold" grpId="1" nodeType="withEffect">
                                  <p:stCondLst>
                                    <p:cond delay="0"/>
                                  </p:stCondLst>
                                  <p:childTnLst>
                                    <p:animMotion origin="layout" path="M 0 3.33333E-6 L 0 0.03842 " pathEditMode="relative" rAng="0" ptsTypes="AA">
                                      <p:cBhvr>
                                        <p:cTn id="9" dur="500" spd="-100000" fill="hold"/>
                                        <p:tgtEl>
                                          <p:spTgt spid="9"/>
                                        </p:tgtEl>
                                        <p:attrNameLst>
                                          <p:attrName>ppt_x</p:attrName>
                                          <p:attrName>ppt_y</p:attrName>
                                        </p:attrNameLst>
                                      </p:cBhvr>
                                      <p:rCtr x="0" y="192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42B6B53C-BFD5-46A3-B910-94830111661B}"/>
              </a:ext>
            </a:extLst>
          </p:cNvPr>
          <p:cNvPicPr>
            <a:picLocks noChangeAspect="1"/>
          </p:cNvPicPr>
          <p:nvPr/>
        </p:nvPicPr>
        <p:blipFill>
          <a:blip r:embed="rId3"/>
          <a:stretch>
            <a:fillRect/>
          </a:stretch>
        </p:blipFill>
        <p:spPr>
          <a:xfrm>
            <a:off x="5429471" y="-6070"/>
            <a:ext cx="6762529" cy="6858000"/>
          </a:xfrm>
          <a:prstGeom prst="rect">
            <a:avLst/>
          </a:prstGeom>
        </p:spPr>
      </p:pic>
      <p:pic>
        <p:nvPicPr>
          <p:cNvPr id="6" name="Picture 5">
            <a:extLst>
              <a:ext uri="{FF2B5EF4-FFF2-40B4-BE49-F238E27FC236}">
                <a16:creationId xmlns:a16="http://schemas.microsoft.com/office/drawing/2014/main" id="{B380FE6B-79E6-4254-AFDC-DE52AE973B87}"/>
              </a:ext>
            </a:extLst>
          </p:cNvPr>
          <p:cNvPicPr>
            <a:picLocks noChangeAspect="1"/>
          </p:cNvPicPr>
          <p:nvPr/>
        </p:nvPicPr>
        <p:blipFill>
          <a:blip r:embed="rId4"/>
          <a:stretch>
            <a:fillRect/>
          </a:stretch>
        </p:blipFill>
        <p:spPr>
          <a:xfrm>
            <a:off x="565741" y="2893217"/>
            <a:ext cx="3388131" cy="542926"/>
          </a:xfrm>
          <a:prstGeom prst="rect">
            <a:avLst/>
          </a:prstGeom>
        </p:spPr>
      </p:pic>
      <p:sp>
        <p:nvSpPr>
          <p:cNvPr id="14" name="Title 1">
            <a:extLst>
              <a:ext uri="{FF2B5EF4-FFF2-40B4-BE49-F238E27FC236}">
                <a16:creationId xmlns:a16="http://schemas.microsoft.com/office/drawing/2014/main" id="{E5566DE3-6C5F-4376-A436-B7BFE040FAAB}"/>
              </a:ext>
            </a:extLst>
          </p:cNvPr>
          <p:cNvSpPr txBox="1">
            <a:spLocks/>
          </p:cNvSpPr>
          <p:nvPr/>
        </p:nvSpPr>
        <p:spPr>
          <a:xfrm>
            <a:off x="-3369921" y="1611328"/>
            <a:ext cx="11526644" cy="1097205"/>
          </a:xfrm>
          <a:prstGeom prst="rect">
            <a:avLst/>
          </a:prstGeom>
        </p:spPr>
        <p:txBody>
          <a:bodyPr lIns="146095" tIns="9131" rIns="146095" bIns="9131" anchor="b"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marL="0" marR="0" lvl="0" indent="0" algn="ctr" defTabSz="913055" rtl="0" eaLnBrk="1" fontAlgn="auto" latinLnBrk="0" hangingPunct="1">
              <a:lnSpc>
                <a:spcPct val="90000"/>
              </a:lnSpc>
              <a:spcBef>
                <a:spcPts val="0"/>
              </a:spcBef>
              <a:spcAft>
                <a:spcPts val="0"/>
              </a:spcAft>
              <a:buClrTx/>
              <a:buSzTx/>
              <a:buFontTx/>
              <a:buNone/>
              <a:tabLst/>
              <a:defRPr/>
            </a:pPr>
            <a:r>
              <a:rPr kumimoji="0" lang="en-US" sz="2700" b="1" i="0" u="none" strike="noStrike" kern="1200" cap="none" spc="-100" normalizeH="0" baseline="0" noProof="0" dirty="0">
                <a:ln w="3175">
                  <a:noFill/>
                </a:ln>
                <a:solidFill>
                  <a:srgbClr val="505050"/>
                </a:solidFill>
                <a:effectLst/>
                <a:uLnTx/>
                <a:uFillTx/>
                <a:latin typeface="Segoe UI Light" panose="020B0502040204020203" pitchFamily="34" charset="0"/>
                <a:cs typeface="Segoe UI Light" panose="020B0502040204020203" pitchFamily="34" charset="0"/>
              </a:rPr>
              <a:t>ML.NET Open Source Momentum</a:t>
            </a:r>
          </a:p>
        </p:txBody>
      </p:sp>
      <p:sp>
        <p:nvSpPr>
          <p:cNvPr id="10" name="TextBox 9">
            <a:extLst>
              <a:ext uri="{FF2B5EF4-FFF2-40B4-BE49-F238E27FC236}">
                <a16:creationId xmlns:a16="http://schemas.microsoft.com/office/drawing/2014/main" id="{32EF94AC-A3FC-4F96-912F-0CB45E6A4EE9}"/>
              </a:ext>
            </a:extLst>
          </p:cNvPr>
          <p:cNvSpPr txBox="1"/>
          <p:nvPr/>
        </p:nvSpPr>
        <p:spPr>
          <a:xfrm>
            <a:off x="7842416" y="1305976"/>
            <a:ext cx="1884940" cy="627864"/>
          </a:xfrm>
          <a:prstGeom prst="rect">
            <a:avLst/>
          </a:prstGeom>
          <a:noFill/>
        </p:spPr>
        <p:txBody>
          <a:bodyPr wrap="none" lIns="182880" tIns="146304" rIns="182880" bIns="146304" rtlCol="0">
            <a:spAutoFit/>
          </a:bodyPr>
          <a:lstStyle/>
          <a:p>
            <a:pPr algn="ctr">
              <a:lnSpc>
                <a:spcPct val="90000"/>
              </a:lnSpc>
              <a:spcAft>
                <a:spcPts val="600"/>
              </a:spcAft>
            </a:pPr>
            <a:r>
              <a:rPr lang="en-US" sz="2400">
                <a:gradFill>
                  <a:gsLst>
                    <a:gs pos="2917">
                      <a:schemeClr val="tx1"/>
                    </a:gs>
                    <a:gs pos="30000">
                      <a:schemeClr val="tx1"/>
                    </a:gs>
                  </a:gsLst>
                  <a:lin ang="5400000" scaled="0"/>
                </a:gradFill>
              </a:rPr>
              <a:t>Downloads</a:t>
            </a:r>
          </a:p>
        </p:txBody>
      </p:sp>
      <p:sp>
        <p:nvSpPr>
          <p:cNvPr id="16" name="TextBox 15">
            <a:extLst>
              <a:ext uri="{FF2B5EF4-FFF2-40B4-BE49-F238E27FC236}">
                <a16:creationId xmlns:a16="http://schemas.microsoft.com/office/drawing/2014/main" id="{27A0B940-D3E9-46D8-A4EF-9E4EA0321D82}"/>
              </a:ext>
            </a:extLst>
          </p:cNvPr>
          <p:cNvSpPr txBox="1"/>
          <p:nvPr/>
        </p:nvSpPr>
        <p:spPr>
          <a:xfrm>
            <a:off x="8011258" y="2631995"/>
            <a:ext cx="1579600" cy="627864"/>
          </a:xfrm>
          <a:prstGeom prst="rect">
            <a:avLst/>
          </a:prstGeom>
          <a:noFill/>
        </p:spPr>
        <p:txBody>
          <a:bodyPr wrap="none" lIns="182880" tIns="146304" rIns="182880" bIns="146304" rtlCol="0">
            <a:spAutoFit/>
          </a:bodyPr>
          <a:lstStyle/>
          <a:p>
            <a:pPr algn="ctr">
              <a:lnSpc>
                <a:spcPct val="90000"/>
              </a:lnSpc>
              <a:spcAft>
                <a:spcPts val="600"/>
              </a:spcAft>
            </a:pPr>
            <a:r>
              <a:rPr lang="en-US" sz="2400">
                <a:gradFill>
                  <a:gsLst>
                    <a:gs pos="2917">
                      <a:schemeClr val="tx1"/>
                    </a:gs>
                    <a:gs pos="30000">
                      <a:schemeClr val="tx1"/>
                    </a:gs>
                  </a:gsLst>
                  <a:lin ang="5400000" scaled="0"/>
                </a:gradFill>
              </a:rPr>
              <a:t>Commits</a:t>
            </a:r>
          </a:p>
        </p:txBody>
      </p:sp>
      <p:sp>
        <p:nvSpPr>
          <p:cNvPr id="17" name="TextBox 16">
            <a:extLst>
              <a:ext uri="{FF2B5EF4-FFF2-40B4-BE49-F238E27FC236}">
                <a16:creationId xmlns:a16="http://schemas.microsoft.com/office/drawing/2014/main" id="{A8A9E634-4943-4341-8487-5057BBA99922}"/>
              </a:ext>
            </a:extLst>
          </p:cNvPr>
          <p:cNvSpPr txBox="1"/>
          <p:nvPr/>
        </p:nvSpPr>
        <p:spPr>
          <a:xfrm>
            <a:off x="7842416" y="3981990"/>
            <a:ext cx="2181495" cy="627864"/>
          </a:xfrm>
          <a:prstGeom prst="rect">
            <a:avLst/>
          </a:prstGeom>
          <a:noFill/>
        </p:spPr>
        <p:txBody>
          <a:bodyPr wrap="none" lIns="182880" tIns="146304" rIns="182880" bIns="146304" rtlCol="0">
            <a:spAutoFit/>
          </a:bodyPr>
          <a:lstStyle/>
          <a:p>
            <a:pPr algn="ctr">
              <a:lnSpc>
                <a:spcPct val="90000"/>
              </a:lnSpc>
              <a:spcAft>
                <a:spcPts val="600"/>
              </a:spcAft>
            </a:pPr>
            <a:r>
              <a:rPr lang="en-US" sz="2400">
                <a:gradFill>
                  <a:gsLst>
                    <a:gs pos="2917">
                      <a:schemeClr val="tx1"/>
                    </a:gs>
                    <a:gs pos="30000">
                      <a:schemeClr val="tx1"/>
                    </a:gs>
                  </a:gsLst>
                  <a:lin ang="5400000" scaled="0"/>
                </a:gradFill>
              </a:rPr>
              <a:t>Pull requests </a:t>
            </a:r>
          </a:p>
        </p:txBody>
      </p:sp>
      <p:sp>
        <p:nvSpPr>
          <p:cNvPr id="18" name="TextBox 17">
            <a:extLst>
              <a:ext uri="{FF2B5EF4-FFF2-40B4-BE49-F238E27FC236}">
                <a16:creationId xmlns:a16="http://schemas.microsoft.com/office/drawing/2014/main" id="{3EAC0016-E8AB-401A-AD0F-F44B3B9929D2}"/>
              </a:ext>
            </a:extLst>
          </p:cNvPr>
          <p:cNvSpPr txBox="1"/>
          <p:nvPr/>
        </p:nvSpPr>
        <p:spPr>
          <a:xfrm>
            <a:off x="7942892" y="5332999"/>
            <a:ext cx="2081019" cy="627864"/>
          </a:xfrm>
          <a:prstGeom prst="rect">
            <a:avLst/>
          </a:prstGeom>
          <a:noFill/>
        </p:spPr>
        <p:txBody>
          <a:bodyPr wrap="none" lIns="182880" tIns="146304" rIns="182880" bIns="146304" rtlCol="0">
            <a:spAutoFit/>
          </a:bodyPr>
          <a:lstStyle/>
          <a:p>
            <a:pPr algn="ctr">
              <a:lnSpc>
                <a:spcPct val="90000"/>
              </a:lnSpc>
              <a:spcAft>
                <a:spcPts val="600"/>
              </a:spcAft>
            </a:pPr>
            <a:r>
              <a:rPr lang="en-US" sz="2400">
                <a:gradFill>
                  <a:gsLst>
                    <a:gs pos="2917">
                      <a:schemeClr val="tx1"/>
                    </a:gs>
                    <a:gs pos="30000">
                      <a:schemeClr val="tx1"/>
                    </a:gs>
                  </a:gsLst>
                  <a:lin ang="5400000" scaled="0"/>
                </a:gradFill>
              </a:rPr>
              <a:t>Contributors</a:t>
            </a:r>
          </a:p>
        </p:txBody>
      </p:sp>
      <p:sp>
        <p:nvSpPr>
          <p:cNvPr id="11" name="TextBox 10">
            <a:extLst>
              <a:ext uri="{FF2B5EF4-FFF2-40B4-BE49-F238E27FC236}">
                <a16:creationId xmlns:a16="http://schemas.microsoft.com/office/drawing/2014/main" id="{3EF7668E-3075-4893-B833-F40F48D80451}"/>
              </a:ext>
            </a:extLst>
          </p:cNvPr>
          <p:cNvSpPr txBox="1"/>
          <p:nvPr/>
        </p:nvSpPr>
        <p:spPr>
          <a:xfrm>
            <a:off x="7973589" y="897137"/>
            <a:ext cx="1512273" cy="627864"/>
          </a:xfrm>
          <a:prstGeom prst="rect">
            <a:avLst/>
          </a:prstGeom>
          <a:noFill/>
        </p:spPr>
        <p:txBody>
          <a:bodyPr wrap="none" lIns="182880" tIns="146304" rIns="182880" bIns="146304" rtlCol="0">
            <a:spAutoFit/>
          </a:bodyPr>
          <a:lstStyle/>
          <a:p>
            <a:pPr algn="ctr">
              <a:lnSpc>
                <a:spcPct val="90000"/>
              </a:lnSpc>
              <a:spcAft>
                <a:spcPts val="600"/>
              </a:spcAft>
            </a:pPr>
            <a:r>
              <a:rPr lang="en-US" sz="2400">
                <a:solidFill>
                  <a:schemeClr val="accent1"/>
                </a:solidFill>
              </a:rPr>
              <a:t>   150K+</a:t>
            </a:r>
          </a:p>
        </p:txBody>
      </p:sp>
      <p:sp>
        <p:nvSpPr>
          <p:cNvPr id="24" name="TextBox 23">
            <a:extLst>
              <a:ext uri="{FF2B5EF4-FFF2-40B4-BE49-F238E27FC236}">
                <a16:creationId xmlns:a16="http://schemas.microsoft.com/office/drawing/2014/main" id="{8694AF78-38AB-44A5-B343-B46B95065ABB}"/>
              </a:ext>
            </a:extLst>
          </p:cNvPr>
          <p:cNvSpPr txBox="1"/>
          <p:nvPr/>
        </p:nvSpPr>
        <p:spPr>
          <a:xfrm>
            <a:off x="8249305" y="2223156"/>
            <a:ext cx="1103508" cy="627864"/>
          </a:xfrm>
          <a:prstGeom prst="rect">
            <a:avLst/>
          </a:prstGeom>
          <a:noFill/>
        </p:spPr>
        <p:txBody>
          <a:bodyPr wrap="none" lIns="182880" tIns="146304" rIns="182880" bIns="146304" rtlCol="0">
            <a:spAutoFit/>
          </a:bodyPr>
          <a:lstStyle/>
          <a:p>
            <a:pPr algn="ctr">
              <a:lnSpc>
                <a:spcPct val="90000"/>
              </a:lnSpc>
              <a:spcAft>
                <a:spcPts val="600"/>
              </a:spcAft>
            </a:pPr>
            <a:r>
              <a:rPr lang="en-US" sz="2400" dirty="0">
                <a:solidFill>
                  <a:schemeClr val="accent1"/>
                </a:solidFill>
              </a:rPr>
              <a:t>1,979</a:t>
            </a:r>
          </a:p>
        </p:txBody>
      </p:sp>
      <p:sp>
        <p:nvSpPr>
          <p:cNvPr id="25" name="TextBox 24">
            <a:extLst>
              <a:ext uri="{FF2B5EF4-FFF2-40B4-BE49-F238E27FC236}">
                <a16:creationId xmlns:a16="http://schemas.microsoft.com/office/drawing/2014/main" id="{1F038DB9-DEEF-4C11-BA65-E2AE6ECF2696}"/>
              </a:ext>
            </a:extLst>
          </p:cNvPr>
          <p:cNvSpPr txBox="1"/>
          <p:nvPr/>
        </p:nvSpPr>
        <p:spPr>
          <a:xfrm>
            <a:off x="8326248" y="3588868"/>
            <a:ext cx="1103508" cy="627864"/>
          </a:xfrm>
          <a:prstGeom prst="rect">
            <a:avLst/>
          </a:prstGeom>
          <a:noFill/>
        </p:spPr>
        <p:txBody>
          <a:bodyPr wrap="none" lIns="182880" tIns="146304" rIns="182880" bIns="146304" rtlCol="0">
            <a:spAutoFit/>
          </a:bodyPr>
          <a:lstStyle/>
          <a:p>
            <a:pPr algn="ctr">
              <a:lnSpc>
                <a:spcPct val="90000"/>
              </a:lnSpc>
              <a:spcAft>
                <a:spcPts val="600"/>
              </a:spcAft>
            </a:pPr>
            <a:r>
              <a:rPr lang="en-US" sz="2400" dirty="0">
                <a:solidFill>
                  <a:schemeClr val="accent1"/>
                </a:solidFill>
              </a:rPr>
              <a:t>2,117</a:t>
            </a:r>
          </a:p>
        </p:txBody>
      </p:sp>
      <p:sp>
        <p:nvSpPr>
          <p:cNvPr id="26" name="TextBox 25">
            <a:extLst>
              <a:ext uri="{FF2B5EF4-FFF2-40B4-BE49-F238E27FC236}">
                <a16:creationId xmlns:a16="http://schemas.microsoft.com/office/drawing/2014/main" id="{BAE38D4B-1757-4826-9D79-6D58D044598A}"/>
              </a:ext>
            </a:extLst>
          </p:cNvPr>
          <p:cNvSpPr txBox="1"/>
          <p:nvPr/>
        </p:nvSpPr>
        <p:spPr>
          <a:xfrm>
            <a:off x="8393431" y="4939877"/>
            <a:ext cx="1079463" cy="627864"/>
          </a:xfrm>
          <a:prstGeom prst="rect">
            <a:avLst/>
          </a:prstGeom>
          <a:noFill/>
        </p:spPr>
        <p:txBody>
          <a:bodyPr wrap="none" lIns="182880" tIns="146304" rIns="182880" bIns="146304" rtlCol="0">
            <a:spAutoFit/>
          </a:bodyPr>
          <a:lstStyle/>
          <a:p>
            <a:pPr algn="ctr">
              <a:lnSpc>
                <a:spcPct val="90000"/>
              </a:lnSpc>
              <a:spcAft>
                <a:spcPts val="600"/>
              </a:spcAft>
            </a:pPr>
            <a:r>
              <a:rPr lang="en-US" sz="2400" dirty="0">
                <a:solidFill>
                  <a:schemeClr val="accent1"/>
                </a:solidFill>
              </a:rPr>
              <a:t>106+</a:t>
            </a:r>
          </a:p>
        </p:txBody>
      </p:sp>
      <p:pic>
        <p:nvPicPr>
          <p:cNvPr id="27" name="Picture 26">
            <a:extLst>
              <a:ext uri="{FF2B5EF4-FFF2-40B4-BE49-F238E27FC236}">
                <a16:creationId xmlns:a16="http://schemas.microsoft.com/office/drawing/2014/main" id="{A8915D54-A4B9-4DCD-A983-F98DCEAC5D0A}"/>
              </a:ext>
            </a:extLst>
          </p:cNvPr>
          <p:cNvPicPr>
            <a:picLocks noChangeAspect="1"/>
          </p:cNvPicPr>
          <p:nvPr/>
        </p:nvPicPr>
        <p:blipFill>
          <a:blip r:embed="rId5"/>
          <a:stretch>
            <a:fillRect/>
          </a:stretch>
        </p:blipFill>
        <p:spPr>
          <a:xfrm>
            <a:off x="4606200" y="2477387"/>
            <a:ext cx="1651968" cy="1552556"/>
          </a:xfrm>
          <a:prstGeom prst="rect">
            <a:avLst/>
          </a:prstGeom>
        </p:spPr>
      </p:pic>
      <p:pic>
        <p:nvPicPr>
          <p:cNvPr id="2" name="Picture 1">
            <a:extLst>
              <a:ext uri="{FF2B5EF4-FFF2-40B4-BE49-F238E27FC236}">
                <a16:creationId xmlns:a16="http://schemas.microsoft.com/office/drawing/2014/main" id="{CDE1CB16-376E-45B3-B4E3-1861B933B225}"/>
              </a:ext>
            </a:extLst>
          </p:cNvPr>
          <p:cNvPicPr>
            <a:picLocks noChangeAspect="1"/>
          </p:cNvPicPr>
          <p:nvPr/>
        </p:nvPicPr>
        <p:blipFill>
          <a:blip r:embed="rId6"/>
          <a:stretch>
            <a:fillRect/>
          </a:stretch>
        </p:blipFill>
        <p:spPr>
          <a:xfrm>
            <a:off x="242488" y="3507459"/>
            <a:ext cx="4296307" cy="501236"/>
          </a:xfrm>
          <a:prstGeom prst="rect">
            <a:avLst/>
          </a:prstGeom>
        </p:spPr>
      </p:pic>
    </p:spTree>
    <p:extLst>
      <p:ext uri="{BB962C8B-B14F-4D97-AF65-F5344CB8AC3E}">
        <p14:creationId xmlns:p14="http://schemas.microsoft.com/office/powerpoint/2010/main" val="2201585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Group 28">
            <a:extLst>
              <a:ext uri="{FF2B5EF4-FFF2-40B4-BE49-F238E27FC236}">
                <a16:creationId xmlns:a16="http://schemas.microsoft.com/office/drawing/2014/main" id="{41A2054A-82A5-4713-82C4-08FA1882E5E4}"/>
              </a:ext>
            </a:extLst>
          </p:cNvPr>
          <p:cNvGrpSpPr/>
          <p:nvPr/>
        </p:nvGrpSpPr>
        <p:grpSpPr>
          <a:xfrm>
            <a:off x="254777" y="3319446"/>
            <a:ext cx="2584879" cy="831587"/>
            <a:chOff x="413448" y="3327187"/>
            <a:chExt cx="2584878" cy="831586"/>
          </a:xfrm>
        </p:grpSpPr>
        <p:sp>
          <p:nvSpPr>
            <p:cNvPr id="30" name="TextBox 29">
              <a:extLst>
                <a:ext uri="{FF2B5EF4-FFF2-40B4-BE49-F238E27FC236}">
                  <a16:creationId xmlns:a16="http://schemas.microsoft.com/office/drawing/2014/main" id="{1FFC6B3D-B785-4770-8201-5C5206F9CF06}"/>
                </a:ext>
              </a:extLst>
            </p:cNvPr>
            <p:cNvSpPr txBox="1"/>
            <p:nvPr/>
          </p:nvSpPr>
          <p:spPr>
            <a:xfrm>
              <a:off x="1613529" y="3327187"/>
              <a:ext cx="184730" cy="461664"/>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78D7"/>
                </a:solidFill>
                <a:effectLst/>
                <a:uLnTx/>
                <a:uFillTx/>
                <a:latin typeface="Segoe UI Light" charset="0"/>
                <a:ea typeface="Segoe UI Light" charset="0"/>
                <a:cs typeface="Segoe UI Light" charset="0"/>
              </a:endParaRPr>
            </a:p>
          </p:txBody>
        </p:sp>
        <p:sp>
          <p:nvSpPr>
            <p:cNvPr id="31" name="Rectangle 30">
              <a:extLst>
                <a:ext uri="{FF2B5EF4-FFF2-40B4-BE49-F238E27FC236}">
                  <a16:creationId xmlns:a16="http://schemas.microsoft.com/office/drawing/2014/main" id="{D4E33073-F9E0-465A-8221-E96249F1A813}"/>
                </a:ext>
              </a:extLst>
            </p:cNvPr>
            <p:cNvSpPr/>
            <p:nvPr/>
          </p:nvSpPr>
          <p:spPr>
            <a:xfrm>
              <a:off x="413448" y="3789441"/>
              <a:ext cx="2584878" cy="369332"/>
            </a:xfrm>
            <a:prstGeom prst="rect">
              <a:avLst/>
            </a:prstGeom>
          </p:spPr>
          <p:txBody>
            <a:bodyPr wrap="square">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Segoe UI" charset="0"/>
                <a:cs typeface="Segoe UI" charset="0"/>
              </a:endParaRPr>
            </a:p>
          </p:txBody>
        </p:sp>
      </p:grpSp>
      <p:grpSp>
        <p:nvGrpSpPr>
          <p:cNvPr id="33" name="Group 32">
            <a:extLst>
              <a:ext uri="{FF2B5EF4-FFF2-40B4-BE49-F238E27FC236}">
                <a16:creationId xmlns:a16="http://schemas.microsoft.com/office/drawing/2014/main" id="{EADFF36D-0438-4EA8-A6BD-A3AD4C54376E}"/>
              </a:ext>
            </a:extLst>
          </p:cNvPr>
          <p:cNvGrpSpPr/>
          <p:nvPr/>
        </p:nvGrpSpPr>
        <p:grpSpPr>
          <a:xfrm>
            <a:off x="2427030" y="2435668"/>
            <a:ext cx="2584879" cy="800809"/>
            <a:chOff x="413448" y="3327187"/>
            <a:chExt cx="2584878" cy="800808"/>
          </a:xfrm>
        </p:grpSpPr>
        <p:sp>
          <p:nvSpPr>
            <p:cNvPr id="34" name="TextBox 33">
              <a:extLst>
                <a:ext uri="{FF2B5EF4-FFF2-40B4-BE49-F238E27FC236}">
                  <a16:creationId xmlns:a16="http://schemas.microsoft.com/office/drawing/2014/main" id="{D9FF5781-FAD0-4873-B88D-8B2FAE7F1C35}"/>
                </a:ext>
              </a:extLst>
            </p:cNvPr>
            <p:cNvSpPr txBox="1"/>
            <p:nvPr/>
          </p:nvSpPr>
          <p:spPr>
            <a:xfrm>
              <a:off x="1613553" y="3327187"/>
              <a:ext cx="184730" cy="461664"/>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78D7"/>
                </a:solidFill>
                <a:effectLst/>
                <a:uLnTx/>
                <a:uFillTx/>
                <a:latin typeface="Segoe UI Light" charset="0"/>
                <a:ea typeface="Segoe UI Light" charset="0"/>
                <a:cs typeface="Segoe UI Light" charset="0"/>
              </a:endParaRPr>
            </a:p>
          </p:txBody>
        </p:sp>
        <p:sp>
          <p:nvSpPr>
            <p:cNvPr id="35" name="Rectangle 34">
              <a:extLst>
                <a:ext uri="{FF2B5EF4-FFF2-40B4-BE49-F238E27FC236}">
                  <a16:creationId xmlns:a16="http://schemas.microsoft.com/office/drawing/2014/main" id="{A429D672-A7DB-468D-9074-85C039693DBE}"/>
                </a:ext>
              </a:extLst>
            </p:cNvPr>
            <p:cNvSpPr/>
            <p:nvPr/>
          </p:nvSpPr>
          <p:spPr>
            <a:xfrm>
              <a:off x="413448" y="3789441"/>
              <a:ext cx="2584878" cy="338554"/>
            </a:xfrm>
            <a:prstGeom prst="rect">
              <a:avLst/>
            </a:prstGeom>
          </p:spPr>
          <p:txBody>
            <a:bodyPr wrap="square">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Segoe UI"/>
                <a:ea typeface="Segoe UI" charset="0"/>
                <a:cs typeface="Segoe UI" charset="0"/>
              </a:endParaRPr>
            </a:p>
          </p:txBody>
        </p:sp>
      </p:grpSp>
      <p:sp>
        <p:nvSpPr>
          <p:cNvPr id="44" name="TextBox 43">
            <a:extLst>
              <a:ext uri="{FF2B5EF4-FFF2-40B4-BE49-F238E27FC236}">
                <a16:creationId xmlns:a16="http://schemas.microsoft.com/office/drawing/2014/main" id="{A4E63B2B-BF25-4A8E-A43B-28EDDE9F7637}"/>
              </a:ext>
            </a:extLst>
          </p:cNvPr>
          <p:cNvSpPr txBox="1"/>
          <p:nvPr/>
        </p:nvSpPr>
        <p:spPr>
          <a:xfrm>
            <a:off x="2915232" y="2667756"/>
            <a:ext cx="1847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5" name="TextBox 44">
            <a:extLst>
              <a:ext uri="{FF2B5EF4-FFF2-40B4-BE49-F238E27FC236}">
                <a16:creationId xmlns:a16="http://schemas.microsoft.com/office/drawing/2014/main" id="{5841E3BB-6186-4342-95BB-505E2A9DEC08}"/>
              </a:ext>
            </a:extLst>
          </p:cNvPr>
          <p:cNvSpPr txBox="1"/>
          <p:nvPr/>
        </p:nvSpPr>
        <p:spPr>
          <a:xfrm>
            <a:off x="3639527" y="2436253"/>
            <a:ext cx="184730" cy="461664"/>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78D7"/>
              </a:solidFill>
              <a:effectLst/>
              <a:uLnTx/>
              <a:uFillTx/>
              <a:latin typeface="Segoe UI Light" charset="0"/>
              <a:ea typeface="Segoe UI Light" charset="0"/>
              <a:cs typeface="Segoe UI Light" charset="0"/>
            </a:endParaRPr>
          </a:p>
        </p:txBody>
      </p:sp>
      <p:sp>
        <p:nvSpPr>
          <p:cNvPr id="58" name="TextBox 57">
            <a:extLst>
              <a:ext uri="{FF2B5EF4-FFF2-40B4-BE49-F238E27FC236}">
                <a16:creationId xmlns:a16="http://schemas.microsoft.com/office/drawing/2014/main" id="{5EF18167-CA6D-4442-935C-8B3862384731}"/>
              </a:ext>
            </a:extLst>
          </p:cNvPr>
          <p:cNvSpPr txBox="1"/>
          <p:nvPr/>
        </p:nvSpPr>
        <p:spPr>
          <a:xfrm>
            <a:off x="6365116" y="1245177"/>
            <a:ext cx="454292" cy="6278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solidFill>
                  <a:srgbClr val="F2F2F2">
                    <a:lumMod val="25000"/>
                  </a:srgbClr>
                </a:solidFill>
                <a:effectLst/>
                <a:uLnTx/>
                <a:uFillTx/>
                <a:latin typeface="Segoe UI"/>
                <a:ea typeface="+mn-ea"/>
                <a:cs typeface="+mn-cs"/>
              </a:rPr>
              <a:t> </a:t>
            </a:r>
          </a:p>
        </p:txBody>
      </p:sp>
      <p:sp>
        <p:nvSpPr>
          <p:cNvPr id="26" name="Photo2_EB9F" title="Icon of a photo of a landscape">
            <a:extLst>
              <a:ext uri="{FF2B5EF4-FFF2-40B4-BE49-F238E27FC236}">
                <a16:creationId xmlns:a16="http://schemas.microsoft.com/office/drawing/2014/main" id="{B2768C87-F8FE-4F62-9B57-8D62148F5632}"/>
              </a:ext>
            </a:extLst>
          </p:cNvPr>
          <p:cNvSpPr>
            <a:spLocks noChangeAspect="1" noEditPoints="1"/>
          </p:cNvSpPr>
          <p:nvPr/>
        </p:nvSpPr>
        <p:spPr bwMode="auto">
          <a:xfrm>
            <a:off x="462157" y="3376959"/>
            <a:ext cx="470836" cy="345547"/>
          </a:xfrm>
          <a:custGeom>
            <a:avLst/>
            <a:gdLst>
              <a:gd name="T0" fmla="*/ 3752 w 3752"/>
              <a:gd name="T1" fmla="*/ 2752 h 2752"/>
              <a:gd name="T2" fmla="*/ 0 w 3752"/>
              <a:gd name="T3" fmla="*/ 2752 h 2752"/>
              <a:gd name="T4" fmla="*/ 0 w 3752"/>
              <a:gd name="T5" fmla="*/ 0 h 2752"/>
              <a:gd name="T6" fmla="*/ 3752 w 3752"/>
              <a:gd name="T7" fmla="*/ 0 h 2752"/>
              <a:gd name="T8" fmla="*/ 3752 w 3752"/>
              <a:gd name="T9" fmla="*/ 2752 h 2752"/>
              <a:gd name="T10" fmla="*/ 2951 w 3752"/>
              <a:gd name="T11" fmla="*/ 751 h 2752"/>
              <a:gd name="T12" fmla="*/ 3002 w 3752"/>
              <a:gd name="T13" fmla="*/ 801 h 2752"/>
              <a:gd name="T14" fmla="*/ 3052 w 3752"/>
              <a:gd name="T15" fmla="*/ 751 h 2752"/>
              <a:gd name="T16" fmla="*/ 3002 w 3752"/>
              <a:gd name="T17" fmla="*/ 700 h 2752"/>
              <a:gd name="T18" fmla="*/ 2951 w 3752"/>
              <a:gd name="T19" fmla="*/ 751 h 2752"/>
              <a:gd name="T20" fmla="*/ 3002 w 3752"/>
              <a:gd name="T21" fmla="*/ 2752 h 2752"/>
              <a:gd name="T22" fmla="*/ 1000 w 3752"/>
              <a:gd name="T23" fmla="*/ 751 h 2752"/>
              <a:gd name="T24" fmla="*/ 0 w 3752"/>
              <a:gd name="T25" fmla="*/ 1751 h 2752"/>
              <a:gd name="T26" fmla="*/ 3752 w 3752"/>
              <a:gd name="T27" fmla="*/ 2502 h 2752"/>
              <a:gd name="T28" fmla="*/ 2752 w 3752"/>
              <a:gd name="T29" fmla="*/ 1501 h 2752"/>
              <a:gd name="T30" fmla="*/ 2251 w 3752"/>
              <a:gd name="T31" fmla="*/ 2001 h 27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752" h="2752">
                <a:moveTo>
                  <a:pt x="3752" y="2752"/>
                </a:moveTo>
                <a:cubicBezTo>
                  <a:pt x="0" y="2752"/>
                  <a:pt x="0" y="2752"/>
                  <a:pt x="0" y="2752"/>
                </a:cubicBezTo>
                <a:cubicBezTo>
                  <a:pt x="0" y="0"/>
                  <a:pt x="0" y="0"/>
                  <a:pt x="0" y="0"/>
                </a:cubicBezTo>
                <a:cubicBezTo>
                  <a:pt x="3752" y="0"/>
                  <a:pt x="3752" y="0"/>
                  <a:pt x="3752" y="0"/>
                </a:cubicBezTo>
                <a:lnTo>
                  <a:pt x="3752" y="2752"/>
                </a:lnTo>
                <a:close/>
                <a:moveTo>
                  <a:pt x="2951" y="751"/>
                </a:moveTo>
                <a:cubicBezTo>
                  <a:pt x="2951" y="778"/>
                  <a:pt x="2974" y="801"/>
                  <a:pt x="3002" y="801"/>
                </a:cubicBezTo>
                <a:cubicBezTo>
                  <a:pt x="3030" y="801"/>
                  <a:pt x="3052" y="778"/>
                  <a:pt x="3052" y="751"/>
                </a:cubicBezTo>
                <a:cubicBezTo>
                  <a:pt x="3052" y="723"/>
                  <a:pt x="3030" y="700"/>
                  <a:pt x="3002" y="700"/>
                </a:cubicBezTo>
                <a:cubicBezTo>
                  <a:pt x="2974" y="700"/>
                  <a:pt x="2951" y="723"/>
                  <a:pt x="2951" y="751"/>
                </a:cubicBezTo>
                <a:close/>
                <a:moveTo>
                  <a:pt x="3002" y="2752"/>
                </a:moveTo>
                <a:cubicBezTo>
                  <a:pt x="1000" y="751"/>
                  <a:pt x="1000" y="751"/>
                  <a:pt x="1000" y="751"/>
                </a:cubicBezTo>
                <a:cubicBezTo>
                  <a:pt x="0" y="1751"/>
                  <a:pt x="0" y="1751"/>
                  <a:pt x="0" y="1751"/>
                </a:cubicBezTo>
                <a:moveTo>
                  <a:pt x="3752" y="2502"/>
                </a:moveTo>
                <a:cubicBezTo>
                  <a:pt x="2752" y="1501"/>
                  <a:pt x="2752" y="1501"/>
                  <a:pt x="2752" y="1501"/>
                </a:cubicBezTo>
                <a:cubicBezTo>
                  <a:pt x="2251" y="2001"/>
                  <a:pt x="2251" y="2001"/>
                  <a:pt x="2251" y="2001"/>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Segoe UI"/>
              <a:ea typeface="+mn-ea"/>
              <a:cs typeface="+mn-cs"/>
            </a:endParaRPr>
          </a:p>
        </p:txBody>
      </p:sp>
      <p:sp>
        <p:nvSpPr>
          <p:cNvPr id="27" name="camera" title="Icon of a camera">
            <a:extLst>
              <a:ext uri="{FF2B5EF4-FFF2-40B4-BE49-F238E27FC236}">
                <a16:creationId xmlns:a16="http://schemas.microsoft.com/office/drawing/2014/main" id="{D6702F47-337E-432F-98FE-51469A72DEDA}"/>
              </a:ext>
            </a:extLst>
          </p:cNvPr>
          <p:cNvSpPr>
            <a:spLocks noChangeAspect="1" noEditPoints="1"/>
          </p:cNvSpPr>
          <p:nvPr/>
        </p:nvSpPr>
        <p:spPr bwMode="auto">
          <a:xfrm>
            <a:off x="482343" y="4413892"/>
            <a:ext cx="429260" cy="343049"/>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Segoe UI"/>
              <a:ea typeface="+mn-ea"/>
              <a:cs typeface="+mn-cs"/>
            </a:endParaRPr>
          </a:p>
        </p:txBody>
      </p:sp>
      <p:sp>
        <p:nvSpPr>
          <p:cNvPr id="28" name="factory_3" title="Icon of a factory or warehouse">
            <a:extLst>
              <a:ext uri="{FF2B5EF4-FFF2-40B4-BE49-F238E27FC236}">
                <a16:creationId xmlns:a16="http://schemas.microsoft.com/office/drawing/2014/main" id="{3E21944D-4F77-4A03-967F-0AC5F42D9EA8}"/>
              </a:ext>
            </a:extLst>
          </p:cNvPr>
          <p:cNvSpPr>
            <a:spLocks noChangeAspect="1" noEditPoints="1"/>
          </p:cNvSpPr>
          <p:nvPr/>
        </p:nvSpPr>
        <p:spPr bwMode="auto">
          <a:xfrm>
            <a:off x="5254719" y="1575066"/>
            <a:ext cx="411480" cy="347225"/>
          </a:xfrm>
          <a:custGeom>
            <a:avLst/>
            <a:gdLst>
              <a:gd name="T0" fmla="*/ 394 w 394"/>
              <a:gd name="T1" fmla="*/ 101 h 244"/>
              <a:gd name="T2" fmla="*/ 394 w 394"/>
              <a:gd name="T3" fmla="*/ 244 h 244"/>
              <a:gd name="T4" fmla="*/ 0 w 394"/>
              <a:gd name="T5" fmla="*/ 244 h 244"/>
              <a:gd name="T6" fmla="*/ 0 w 394"/>
              <a:gd name="T7" fmla="*/ 101 h 244"/>
              <a:gd name="T8" fmla="*/ 76 w 394"/>
              <a:gd name="T9" fmla="*/ 45 h 244"/>
              <a:gd name="T10" fmla="*/ 76 w 394"/>
              <a:gd name="T11" fmla="*/ 101 h 244"/>
              <a:gd name="T12" fmla="*/ 160 w 394"/>
              <a:gd name="T13" fmla="*/ 45 h 244"/>
              <a:gd name="T14" fmla="*/ 160 w 394"/>
              <a:gd name="T15" fmla="*/ 101 h 244"/>
              <a:gd name="T16" fmla="*/ 394 w 394"/>
              <a:gd name="T17" fmla="*/ 101 h 244"/>
              <a:gd name="T18" fmla="*/ 309 w 394"/>
              <a:gd name="T19" fmla="*/ 101 h 244"/>
              <a:gd name="T20" fmla="*/ 289 w 394"/>
              <a:gd name="T21" fmla="*/ 0 h 244"/>
              <a:gd name="T22" fmla="*/ 273 w 394"/>
              <a:gd name="T23" fmla="*/ 0 h 244"/>
              <a:gd name="T24" fmla="*/ 256 w 394"/>
              <a:gd name="T25" fmla="*/ 101 h 244"/>
              <a:gd name="T26" fmla="*/ 378 w 394"/>
              <a:gd name="T27" fmla="*/ 101 h 244"/>
              <a:gd name="T28" fmla="*/ 358 w 394"/>
              <a:gd name="T29" fmla="*/ 0 h 244"/>
              <a:gd name="T30" fmla="*/ 340 w 394"/>
              <a:gd name="T31" fmla="*/ 0 h 244"/>
              <a:gd name="T32" fmla="*/ 324 w 394"/>
              <a:gd name="T33" fmla="*/ 101 h 244"/>
              <a:gd name="T34" fmla="*/ 57 w 394"/>
              <a:gd name="T35" fmla="*/ 144 h 244"/>
              <a:gd name="T36" fmla="*/ 36 w 394"/>
              <a:gd name="T37" fmla="*/ 144 h 244"/>
              <a:gd name="T38" fmla="*/ 36 w 394"/>
              <a:gd name="T39" fmla="*/ 165 h 244"/>
              <a:gd name="T40" fmla="*/ 57 w 394"/>
              <a:gd name="T41" fmla="*/ 165 h 244"/>
              <a:gd name="T42" fmla="*/ 57 w 394"/>
              <a:gd name="T43" fmla="*/ 144 h 244"/>
              <a:gd name="T44" fmla="*/ 131 w 394"/>
              <a:gd name="T45" fmla="*/ 144 h 244"/>
              <a:gd name="T46" fmla="*/ 112 w 394"/>
              <a:gd name="T47" fmla="*/ 144 h 244"/>
              <a:gd name="T48" fmla="*/ 112 w 394"/>
              <a:gd name="T49" fmla="*/ 165 h 244"/>
              <a:gd name="T50" fmla="*/ 131 w 394"/>
              <a:gd name="T51" fmla="*/ 165 h 244"/>
              <a:gd name="T52" fmla="*/ 131 w 394"/>
              <a:gd name="T53" fmla="*/ 144 h 244"/>
              <a:gd name="T54" fmla="*/ 207 w 394"/>
              <a:gd name="T55" fmla="*/ 144 h 244"/>
              <a:gd name="T56" fmla="*/ 188 w 394"/>
              <a:gd name="T57" fmla="*/ 144 h 244"/>
              <a:gd name="T58" fmla="*/ 188 w 394"/>
              <a:gd name="T59" fmla="*/ 165 h 244"/>
              <a:gd name="T60" fmla="*/ 207 w 394"/>
              <a:gd name="T61" fmla="*/ 165 h 244"/>
              <a:gd name="T62" fmla="*/ 207 w 394"/>
              <a:gd name="T63" fmla="*/ 144 h 244"/>
              <a:gd name="T64" fmla="*/ 283 w 394"/>
              <a:gd name="T65" fmla="*/ 144 h 244"/>
              <a:gd name="T66" fmla="*/ 262 w 394"/>
              <a:gd name="T67" fmla="*/ 144 h 244"/>
              <a:gd name="T68" fmla="*/ 262 w 394"/>
              <a:gd name="T69" fmla="*/ 165 h 244"/>
              <a:gd name="T70" fmla="*/ 283 w 394"/>
              <a:gd name="T71" fmla="*/ 165 h 244"/>
              <a:gd name="T72" fmla="*/ 283 w 394"/>
              <a:gd name="T73" fmla="*/ 144 h 244"/>
              <a:gd name="T74" fmla="*/ 358 w 394"/>
              <a:gd name="T75" fmla="*/ 144 h 244"/>
              <a:gd name="T76" fmla="*/ 338 w 394"/>
              <a:gd name="T77" fmla="*/ 144 h 244"/>
              <a:gd name="T78" fmla="*/ 338 w 394"/>
              <a:gd name="T79" fmla="*/ 165 h 244"/>
              <a:gd name="T80" fmla="*/ 358 w 394"/>
              <a:gd name="T81" fmla="*/ 165 h 244"/>
              <a:gd name="T82" fmla="*/ 358 w 394"/>
              <a:gd name="T83" fmla="*/ 14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94" h="244">
                <a:moveTo>
                  <a:pt x="394" y="101"/>
                </a:moveTo>
                <a:lnTo>
                  <a:pt x="394" y="244"/>
                </a:lnTo>
                <a:lnTo>
                  <a:pt x="0" y="244"/>
                </a:lnTo>
                <a:lnTo>
                  <a:pt x="0" y="101"/>
                </a:lnTo>
                <a:lnTo>
                  <a:pt x="76" y="45"/>
                </a:lnTo>
                <a:lnTo>
                  <a:pt x="76" y="101"/>
                </a:lnTo>
                <a:lnTo>
                  <a:pt x="160" y="45"/>
                </a:lnTo>
                <a:lnTo>
                  <a:pt x="160" y="101"/>
                </a:lnTo>
                <a:lnTo>
                  <a:pt x="394" y="101"/>
                </a:lnTo>
                <a:moveTo>
                  <a:pt x="309" y="101"/>
                </a:moveTo>
                <a:lnTo>
                  <a:pt x="289" y="0"/>
                </a:lnTo>
                <a:lnTo>
                  <a:pt x="273" y="0"/>
                </a:lnTo>
                <a:lnTo>
                  <a:pt x="256" y="101"/>
                </a:lnTo>
                <a:moveTo>
                  <a:pt x="378" y="101"/>
                </a:moveTo>
                <a:lnTo>
                  <a:pt x="358" y="0"/>
                </a:lnTo>
                <a:lnTo>
                  <a:pt x="340" y="0"/>
                </a:lnTo>
                <a:lnTo>
                  <a:pt x="324" y="101"/>
                </a:lnTo>
                <a:moveTo>
                  <a:pt x="57" y="144"/>
                </a:moveTo>
                <a:lnTo>
                  <a:pt x="36" y="144"/>
                </a:lnTo>
                <a:lnTo>
                  <a:pt x="36" y="165"/>
                </a:lnTo>
                <a:lnTo>
                  <a:pt x="57" y="165"/>
                </a:lnTo>
                <a:lnTo>
                  <a:pt x="57" y="144"/>
                </a:lnTo>
                <a:moveTo>
                  <a:pt x="131" y="144"/>
                </a:moveTo>
                <a:lnTo>
                  <a:pt x="112" y="144"/>
                </a:lnTo>
                <a:lnTo>
                  <a:pt x="112" y="165"/>
                </a:lnTo>
                <a:lnTo>
                  <a:pt x="131" y="165"/>
                </a:lnTo>
                <a:lnTo>
                  <a:pt x="131" y="144"/>
                </a:lnTo>
                <a:moveTo>
                  <a:pt x="207" y="144"/>
                </a:moveTo>
                <a:lnTo>
                  <a:pt x="188" y="144"/>
                </a:lnTo>
                <a:lnTo>
                  <a:pt x="188" y="165"/>
                </a:lnTo>
                <a:lnTo>
                  <a:pt x="207" y="165"/>
                </a:lnTo>
                <a:lnTo>
                  <a:pt x="207" y="144"/>
                </a:lnTo>
                <a:moveTo>
                  <a:pt x="283" y="144"/>
                </a:moveTo>
                <a:lnTo>
                  <a:pt x="262" y="144"/>
                </a:lnTo>
                <a:lnTo>
                  <a:pt x="262" y="165"/>
                </a:lnTo>
                <a:lnTo>
                  <a:pt x="283" y="165"/>
                </a:lnTo>
                <a:lnTo>
                  <a:pt x="283" y="144"/>
                </a:lnTo>
                <a:moveTo>
                  <a:pt x="358" y="144"/>
                </a:moveTo>
                <a:lnTo>
                  <a:pt x="338" y="144"/>
                </a:lnTo>
                <a:lnTo>
                  <a:pt x="338" y="165"/>
                </a:lnTo>
                <a:lnTo>
                  <a:pt x="358" y="165"/>
                </a:lnTo>
                <a:lnTo>
                  <a:pt x="358" y="144"/>
                </a:ln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Segoe UI"/>
              <a:ea typeface="+mn-ea"/>
              <a:cs typeface="+mn-cs"/>
            </a:endParaRPr>
          </a:p>
        </p:txBody>
      </p:sp>
      <p:sp>
        <p:nvSpPr>
          <p:cNvPr id="32" name="ShoppingCart_E7BF" title="Icon of a shopping cart">
            <a:extLst>
              <a:ext uri="{FF2B5EF4-FFF2-40B4-BE49-F238E27FC236}">
                <a16:creationId xmlns:a16="http://schemas.microsoft.com/office/drawing/2014/main" id="{688686FC-526A-4C1E-90DC-6291C5F058EF}"/>
              </a:ext>
            </a:extLst>
          </p:cNvPr>
          <p:cNvSpPr>
            <a:spLocks noChangeAspect="1" noEditPoints="1"/>
          </p:cNvSpPr>
          <p:nvPr/>
        </p:nvSpPr>
        <p:spPr bwMode="auto">
          <a:xfrm>
            <a:off x="5230670" y="2523829"/>
            <a:ext cx="430126" cy="365760"/>
          </a:xfrm>
          <a:custGeom>
            <a:avLst/>
            <a:gdLst>
              <a:gd name="T0" fmla="*/ 3368 w 3817"/>
              <a:gd name="T1" fmla="*/ 2994 h 3244"/>
              <a:gd name="T2" fmla="*/ 3119 w 3817"/>
              <a:gd name="T3" fmla="*/ 3244 h 3244"/>
              <a:gd name="T4" fmla="*/ 2869 w 3817"/>
              <a:gd name="T5" fmla="*/ 2994 h 3244"/>
              <a:gd name="T6" fmla="*/ 3119 w 3817"/>
              <a:gd name="T7" fmla="*/ 2745 h 3244"/>
              <a:gd name="T8" fmla="*/ 3368 w 3817"/>
              <a:gd name="T9" fmla="*/ 2994 h 3244"/>
              <a:gd name="T10" fmla="*/ 1372 w 3817"/>
              <a:gd name="T11" fmla="*/ 2745 h 3244"/>
              <a:gd name="T12" fmla="*/ 1123 w 3817"/>
              <a:gd name="T13" fmla="*/ 2994 h 3244"/>
              <a:gd name="T14" fmla="*/ 1372 w 3817"/>
              <a:gd name="T15" fmla="*/ 3244 h 3244"/>
              <a:gd name="T16" fmla="*/ 1622 w 3817"/>
              <a:gd name="T17" fmla="*/ 2994 h 3244"/>
              <a:gd name="T18" fmla="*/ 1372 w 3817"/>
              <a:gd name="T19" fmla="*/ 2745 h 3244"/>
              <a:gd name="T20" fmla="*/ 0 w 3817"/>
              <a:gd name="T21" fmla="*/ 0 h 3244"/>
              <a:gd name="T22" fmla="*/ 457 w 3817"/>
              <a:gd name="T23" fmla="*/ 0 h 3244"/>
              <a:gd name="T24" fmla="*/ 1372 w 3817"/>
              <a:gd name="T25" fmla="*/ 2745 h 3244"/>
              <a:gd name="T26" fmla="*/ 3119 w 3817"/>
              <a:gd name="T27" fmla="*/ 2745 h 3244"/>
              <a:gd name="T28" fmla="*/ 1123 w 3817"/>
              <a:gd name="T29" fmla="*/ 1996 h 3244"/>
              <a:gd name="T30" fmla="*/ 3318 w 3817"/>
              <a:gd name="T31" fmla="*/ 1996 h 3244"/>
              <a:gd name="T32" fmla="*/ 3817 w 3817"/>
              <a:gd name="T33" fmla="*/ 499 h 3244"/>
              <a:gd name="T34" fmla="*/ 624 w 3817"/>
              <a:gd name="T35" fmla="*/ 499 h 3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17" h="3244">
                <a:moveTo>
                  <a:pt x="3368" y="2994"/>
                </a:moveTo>
                <a:cubicBezTo>
                  <a:pt x="3368" y="3132"/>
                  <a:pt x="3257" y="3244"/>
                  <a:pt x="3119" y="3244"/>
                </a:cubicBezTo>
                <a:cubicBezTo>
                  <a:pt x="2981" y="3244"/>
                  <a:pt x="2869" y="3132"/>
                  <a:pt x="2869" y="2994"/>
                </a:cubicBezTo>
                <a:cubicBezTo>
                  <a:pt x="2869" y="2856"/>
                  <a:pt x="2981" y="2745"/>
                  <a:pt x="3119" y="2745"/>
                </a:cubicBezTo>
                <a:cubicBezTo>
                  <a:pt x="3257" y="2745"/>
                  <a:pt x="3368" y="2856"/>
                  <a:pt x="3368" y="2994"/>
                </a:cubicBezTo>
                <a:close/>
                <a:moveTo>
                  <a:pt x="1372" y="2745"/>
                </a:moveTo>
                <a:cubicBezTo>
                  <a:pt x="1234" y="2745"/>
                  <a:pt x="1123" y="2856"/>
                  <a:pt x="1123" y="2994"/>
                </a:cubicBezTo>
                <a:cubicBezTo>
                  <a:pt x="1123" y="3132"/>
                  <a:pt x="1234" y="3244"/>
                  <a:pt x="1372" y="3244"/>
                </a:cubicBezTo>
                <a:cubicBezTo>
                  <a:pt x="1510" y="3244"/>
                  <a:pt x="1622" y="3132"/>
                  <a:pt x="1622" y="2994"/>
                </a:cubicBezTo>
                <a:cubicBezTo>
                  <a:pt x="1622" y="2856"/>
                  <a:pt x="1510" y="2745"/>
                  <a:pt x="1372" y="2745"/>
                </a:cubicBezTo>
                <a:close/>
                <a:moveTo>
                  <a:pt x="0" y="0"/>
                </a:moveTo>
                <a:cubicBezTo>
                  <a:pt x="457" y="0"/>
                  <a:pt x="457" y="0"/>
                  <a:pt x="457" y="0"/>
                </a:cubicBezTo>
                <a:cubicBezTo>
                  <a:pt x="1372" y="2745"/>
                  <a:pt x="1372" y="2745"/>
                  <a:pt x="1372" y="2745"/>
                </a:cubicBezTo>
                <a:cubicBezTo>
                  <a:pt x="3119" y="2745"/>
                  <a:pt x="3119" y="2745"/>
                  <a:pt x="3119" y="2745"/>
                </a:cubicBezTo>
                <a:moveTo>
                  <a:pt x="1123" y="1996"/>
                </a:moveTo>
                <a:cubicBezTo>
                  <a:pt x="3318" y="1996"/>
                  <a:pt x="3318" y="1996"/>
                  <a:pt x="3318" y="1996"/>
                </a:cubicBezTo>
                <a:cubicBezTo>
                  <a:pt x="3817" y="499"/>
                  <a:pt x="3817" y="499"/>
                  <a:pt x="3817" y="499"/>
                </a:cubicBezTo>
                <a:cubicBezTo>
                  <a:pt x="624" y="499"/>
                  <a:pt x="624" y="499"/>
                  <a:pt x="624" y="499"/>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Segoe UI"/>
              <a:ea typeface="+mn-ea"/>
              <a:cs typeface="+mn-cs"/>
            </a:endParaRPr>
          </a:p>
        </p:txBody>
      </p:sp>
      <p:sp>
        <p:nvSpPr>
          <p:cNvPr id="36" name="people_3" title="Icon of a person surrounded by brackets">
            <a:extLst>
              <a:ext uri="{FF2B5EF4-FFF2-40B4-BE49-F238E27FC236}">
                <a16:creationId xmlns:a16="http://schemas.microsoft.com/office/drawing/2014/main" id="{98C45569-F45A-4450-98E9-9270AC421914}"/>
              </a:ext>
            </a:extLst>
          </p:cNvPr>
          <p:cNvSpPr>
            <a:spLocks noChangeAspect="1" noEditPoints="1"/>
          </p:cNvSpPr>
          <p:nvPr/>
        </p:nvSpPr>
        <p:spPr bwMode="auto">
          <a:xfrm>
            <a:off x="5261983" y="3472183"/>
            <a:ext cx="403722" cy="406950"/>
          </a:xfrm>
          <a:custGeom>
            <a:avLst/>
            <a:gdLst>
              <a:gd name="T0" fmla="*/ 346 w 346"/>
              <a:gd name="T1" fmla="*/ 265 h 348"/>
              <a:gd name="T2" fmla="*/ 346 w 346"/>
              <a:gd name="T3" fmla="*/ 348 h 348"/>
              <a:gd name="T4" fmla="*/ 263 w 346"/>
              <a:gd name="T5" fmla="*/ 348 h 348"/>
              <a:gd name="T6" fmla="*/ 346 w 346"/>
              <a:gd name="T7" fmla="*/ 83 h 348"/>
              <a:gd name="T8" fmla="*/ 346 w 346"/>
              <a:gd name="T9" fmla="*/ 0 h 348"/>
              <a:gd name="T10" fmla="*/ 263 w 346"/>
              <a:gd name="T11" fmla="*/ 0 h 348"/>
              <a:gd name="T12" fmla="*/ 83 w 346"/>
              <a:gd name="T13" fmla="*/ 0 h 348"/>
              <a:gd name="T14" fmla="*/ 0 w 346"/>
              <a:gd name="T15" fmla="*/ 0 h 348"/>
              <a:gd name="T16" fmla="*/ 0 w 346"/>
              <a:gd name="T17" fmla="*/ 83 h 348"/>
              <a:gd name="T18" fmla="*/ 0 w 346"/>
              <a:gd name="T19" fmla="*/ 265 h 348"/>
              <a:gd name="T20" fmla="*/ 0 w 346"/>
              <a:gd name="T21" fmla="*/ 348 h 348"/>
              <a:gd name="T22" fmla="*/ 83 w 346"/>
              <a:gd name="T23" fmla="*/ 348 h 348"/>
              <a:gd name="T24" fmla="*/ 173 w 346"/>
              <a:gd name="T25" fmla="*/ 184 h 348"/>
              <a:gd name="T26" fmla="*/ 229 w 346"/>
              <a:gd name="T27" fmla="*/ 129 h 348"/>
              <a:gd name="T28" fmla="*/ 173 w 346"/>
              <a:gd name="T29" fmla="*/ 73 h 348"/>
              <a:gd name="T30" fmla="*/ 117 w 346"/>
              <a:gd name="T31" fmla="*/ 129 h 348"/>
              <a:gd name="T32" fmla="*/ 173 w 346"/>
              <a:gd name="T33" fmla="*/ 184 h 348"/>
              <a:gd name="T34" fmla="*/ 262 w 346"/>
              <a:gd name="T35" fmla="*/ 275 h 348"/>
              <a:gd name="T36" fmla="*/ 172 w 346"/>
              <a:gd name="T37" fmla="*/ 184 h 348"/>
              <a:gd name="T38" fmla="*/ 82 w 346"/>
              <a:gd name="T39" fmla="*/ 275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46" h="348">
                <a:moveTo>
                  <a:pt x="346" y="265"/>
                </a:moveTo>
                <a:cubicBezTo>
                  <a:pt x="346" y="348"/>
                  <a:pt x="346" y="348"/>
                  <a:pt x="346" y="348"/>
                </a:cubicBezTo>
                <a:cubicBezTo>
                  <a:pt x="263" y="348"/>
                  <a:pt x="263" y="348"/>
                  <a:pt x="263" y="348"/>
                </a:cubicBezTo>
                <a:moveTo>
                  <a:pt x="346" y="83"/>
                </a:moveTo>
                <a:cubicBezTo>
                  <a:pt x="346" y="0"/>
                  <a:pt x="346" y="0"/>
                  <a:pt x="346" y="0"/>
                </a:cubicBezTo>
                <a:cubicBezTo>
                  <a:pt x="263" y="0"/>
                  <a:pt x="263" y="0"/>
                  <a:pt x="263" y="0"/>
                </a:cubicBezTo>
                <a:moveTo>
                  <a:pt x="83" y="0"/>
                </a:moveTo>
                <a:cubicBezTo>
                  <a:pt x="0" y="0"/>
                  <a:pt x="0" y="0"/>
                  <a:pt x="0" y="0"/>
                </a:cubicBezTo>
                <a:cubicBezTo>
                  <a:pt x="0" y="83"/>
                  <a:pt x="0" y="83"/>
                  <a:pt x="0" y="83"/>
                </a:cubicBezTo>
                <a:moveTo>
                  <a:pt x="0" y="265"/>
                </a:moveTo>
                <a:cubicBezTo>
                  <a:pt x="0" y="348"/>
                  <a:pt x="0" y="348"/>
                  <a:pt x="0" y="348"/>
                </a:cubicBezTo>
                <a:cubicBezTo>
                  <a:pt x="83" y="348"/>
                  <a:pt x="83" y="348"/>
                  <a:pt x="83" y="348"/>
                </a:cubicBezTo>
                <a:moveTo>
                  <a:pt x="173" y="184"/>
                </a:moveTo>
                <a:cubicBezTo>
                  <a:pt x="204" y="184"/>
                  <a:pt x="229" y="159"/>
                  <a:pt x="229" y="129"/>
                </a:cubicBezTo>
                <a:cubicBezTo>
                  <a:pt x="229" y="98"/>
                  <a:pt x="204" y="73"/>
                  <a:pt x="173" y="73"/>
                </a:cubicBezTo>
                <a:cubicBezTo>
                  <a:pt x="142" y="73"/>
                  <a:pt x="117" y="98"/>
                  <a:pt x="117" y="129"/>
                </a:cubicBezTo>
                <a:cubicBezTo>
                  <a:pt x="117" y="159"/>
                  <a:pt x="142" y="184"/>
                  <a:pt x="173" y="184"/>
                </a:cubicBezTo>
                <a:close/>
                <a:moveTo>
                  <a:pt x="262" y="275"/>
                </a:moveTo>
                <a:cubicBezTo>
                  <a:pt x="262" y="225"/>
                  <a:pt x="222" y="184"/>
                  <a:pt x="172" y="184"/>
                </a:cubicBezTo>
                <a:cubicBezTo>
                  <a:pt x="122" y="184"/>
                  <a:pt x="82" y="225"/>
                  <a:pt x="82" y="275"/>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Segoe UI"/>
              <a:ea typeface="+mn-ea"/>
              <a:cs typeface="+mn-cs"/>
            </a:endParaRPr>
          </a:p>
        </p:txBody>
      </p:sp>
      <p:sp>
        <p:nvSpPr>
          <p:cNvPr id="37" name="Financial_E7BB" title="Icon of a chart made of vertical lines with a line tracing the top of each, turning into an arrow pointing up">
            <a:extLst>
              <a:ext uri="{FF2B5EF4-FFF2-40B4-BE49-F238E27FC236}">
                <a16:creationId xmlns:a16="http://schemas.microsoft.com/office/drawing/2014/main" id="{78BBF708-9677-46F9-85E9-08327CB91F23}"/>
              </a:ext>
            </a:extLst>
          </p:cNvPr>
          <p:cNvSpPr>
            <a:spLocks noChangeAspect="1" noEditPoints="1"/>
          </p:cNvSpPr>
          <p:nvPr/>
        </p:nvSpPr>
        <p:spPr bwMode="auto">
          <a:xfrm>
            <a:off x="6033090" y="1473058"/>
            <a:ext cx="410030" cy="365760"/>
          </a:xfrm>
          <a:custGeom>
            <a:avLst/>
            <a:gdLst>
              <a:gd name="T0" fmla="*/ 47 w 4770"/>
              <a:gd name="T1" fmla="*/ 4255 h 4255"/>
              <a:gd name="T2" fmla="*/ 47 w 4770"/>
              <a:gd name="T3" fmla="*/ 3626 h 4255"/>
              <a:gd name="T4" fmla="*/ 676 w 4770"/>
              <a:gd name="T5" fmla="*/ 4255 h 4255"/>
              <a:gd name="T6" fmla="*/ 676 w 4770"/>
              <a:gd name="T7" fmla="*/ 2996 h 4255"/>
              <a:gd name="T8" fmla="*/ 1306 w 4770"/>
              <a:gd name="T9" fmla="*/ 4255 h 4255"/>
              <a:gd name="T10" fmla="*/ 1306 w 4770"/>
              <a:gd name="T11" fmla="*/ 2366 h 4255"/>
              <a:gd name="T12" fmla="*/ 1935 w 4770"/>
              <a:gd name="T13" fmla="*/ 4255 h 4255"/>
              <a:gd name="T14" fmla="*/ 1935 w 4770"/>
              <a:gd name="T15" fmla="*/ 1736 h 4255"/>
              <a:gd name="T16" fmla="*/ 2564 w 4770"/>
              <a:gd name="T17" fmla="*/ 4255 h 4255"/>
              <a:gd name="T18" fmla="*/ 2564 w 4770"/>
              <a:gd name="T19" fmla="*/ 1736 h 4255"/>
              <a:gd name="T20" fmla="*/ 3194 w 4770"/>
              <a:gd name="T21" fmla="*/ 4255 h 4255"/>
              <a:gd name="T22" fmla="*/ 3194 w 4770"/>
              <a:gd name="T23" fmla="*/ 2361 h 4255"/>
              <a:gd name="T24" fmla="*/ 3823 w 4770"/>
              <a:gd name="T25" fmla="*/ 4255 h 4255"/>
              <a:gd name="T26" fmla="*/ 3823 w 4770"/>
              <a:gd name="T27" fmla="*/ 1736 h 4255"/>
              <a:gd name="T28" fmla="*/ 4453 w 4770"/>
              <a:gd name="T29" fmla="*/ 4255 h 4255"/>
              <a:gd name="T30" fmla="*/ 4453 w 4770"/>
              <a:gd name="T31" fmla="*/ 1424 h 4255"/>
              <a:gd name="T32" fmla="*/ 4760 w 4770"/>
              <a:gd name="T33" fmla="*/ 5 h 4255"/>
              <a:gd name="T34" fmla="*/ 3191 w 4770"/>
              <a:gd name="T35" fmla="*/ 1575 h 4255"/>
              <a:gd name="T36" fmla="*/ 2247 w 4770"/>
              <a:gd name="T37" fmla="*/ 630 h 4255"/>
              <a:gd name="T38" fmla="*/ 0 w 4770"/>
              <a:gd name="T39" fmla="*/ 2879 h 4255"/>
              <a:gd name="T40" fmla="*/ 4770 w 4770"/>
              <a:gd name="T41" fmla="*/ 948 h 4255"/>
              <a:gd name="T42" fmla="*/ 4770 w 4770"/>
              <a:gd name="T43" fmla="*/ 0 h 4255"/>
              <a:gd name="T44" fmla="*/ 3818 w 4770"/>
              <a:gd name="T45" fmla="*/ 0 h 4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70" h="4255">
                <a:moveTo>
                  <a:pt x="47" y="4255"/>
                </a:moveTo>
                <a:lnTo>
                  <a:pt x="47" y="3626"/>
                </a:lnTo>
                <a:moveTo>
                  <a:pt x="676" y="4255"/>
                </a:moveTo>
                <a:lnTo>
                  <a:pt x="676" y="2996"/>
                </a:lnTo>
                <a:moveTo>
                  <a:pt x="1306" y="4255"/>
                </a:moveTo>
                <a:lnTo>
                  <a:pt x="1306" y="2366"/>
                </a:lnTo>
                <a:moveTo>
                  <a:pt x="1935" y="4255"/>
                </a:moveTo>
                <a:lnTo>
                  <a:pt x="1935" y="1736"/>
                </a:lnTo>
                <a:moveTo>
                  <a:pt x="2564" y="4255"/>
                </a:moveTo>
                <a:lnTo>
                  <a:pt x="2564" y="1736"/>
                </a:lnTo>
                <a:moveTo>
                  <a:pt x="3194" y="4255"/>
                </a:moveTo>
                <a:lnTo>
                  <a:pt x="3194" y="2361"/>
                </a:lnTo>
                <a:moveTo>
                  <a:pt x="3823" y="4255"/>
                </a:moveTo>
                <a:lnTo>
                  <a:pt x="3823" y="1736"/>
                </a:lnTo>
                <a:moveTo>
                  <a:pt x="4453" y="4255"/>
                </a:moveTo>
                <a:lnTo>
                  <a:pt x="4453" y="1424"/>
                </a:lnTo>
                <a:moveTo>
                  <a:pt x="4760" y="5"/>
                </a:moveTo>
                <a:lnTo>
                  <a:pt x="3191" y="1575"/>
                </a:lnTo>
                <a:lnTo>
                  <a:pt x="2247" y="630"/>
                </a:lnTo>
                <a:lnTo>
                  <a:pt x="0" y="2879"/>
                </a:lnTo>
                <a:moveTo>
                  <a:pt x="4770" y="948"/>
                </a:moveTo>
                <a:lnTo>
                  <a:pt x="4770" y="0"/>
                </a:lnTo>
                <a:lnTo>
                  <a:pt x="3818" y="0"/>
                </a:ln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Segoe UI"/>
              <a:ea typeface="+mn-ea"/>
              <a:cs typeface="+mn-cs"/>
            </a:endParaRPr>
          </a:p>
        </p:txBody>
      </p:sp>
      <p:sp>
        <p:nvSpPr>
          <p:cNvPr id="70" name="circle" title="Icon of a circle with three smaller circles on it">
            <a:extLst>
              <a:ext uri="{FF2B5EF4-FFF2-40B4-BE49-F238E27FC236}">
                <a16:creationId xmlns:a16="http://schemas.microsoft.com/office/drawing/2014/main" id="{679C4BFB-AC24-43EC-98F1-E6BD856D5BF3}"/>
              </a:ext>
            </a:extLst>
          </p:cNvPr>
          <p:cNvSpPr>
            <a:spLocks noChangeAspect="1" noEditPoints="1"/>
          </p:cNvSpPr>
          <p:nvPr/>
        </p:nvSpPr>
        <p:spPr bwMode="auto">
          <a:xfrm>
            <a:off x="469838" y="5540481"/>
            <a:ext cx="413479" cy="420347"/>
          </a:xfrm>
          <a:custGeom>
            <a:avLst/>
            <a:gdLst>
              <a:gd name="T0" fmla="*/ 26 w 340"/>
              <a:gd name="T1" fmla="*/ 224 h 345"/>
              <a:gd name="T2" fmla="*/ 23 w 340"/>
              <a:gd name="T3" fmla="*/ 198 h 345"/>
              <a:gd name="T4" fmla="*/ 119 w 340"/>
              <a:gd name="T5" fmla="*/ 59 h 345"/>
              <a:gd name="T6" fmla="*/ 77 w 340"/>
              <a:gd name="T7" fmla="*/ 312 h 345"/>
              <a:gd name="T8" fmla="*/ 170 w 340"/>
              <a:gd name="T9" fmla="*/ 345 h 345"/>
              <a:gd name="T10" fmla="*/ 262 w 340"/>
              <a:gd name="T11" fmla="*/ 312 h 345"/>
              <a:gd name="T12" fmla="*/ 314 w 340"/>
              <a:gd name="T13" fmla="*/ 224 h 345"/>
              <a:gd name="T14" fmla="*/ 317 w 340"/>
              <a:gd name="T15" fmla="*/ 198 h 345"/>
              <a:gd name="T16" fmla="*/ 220 w 340"/>
              <a:gd name="T17" fmla="*/ 60 h 345"/>
              <a:gd name="T18" fmla="*/ 170 w 340"/>
              <a:gd name="T19" fmla="*/ 102 h 345"/>
              <a:gd name="T20" fmla="*/ 221 w 340"/>
              <a:gd name="T21" fmla="*/ 51 h 345"/>
              <a:gd name="T22" fmla="*/ 170 w 340"/>
              <a:gd name="T23" fmla="*/ 0 h 345"/>
              <a:gd name="T24" fmla="*/ 119 w 340"/>
              <a:gd name="T25" fmla="*/ 51 h 345"/>
              <a:gd name="T26" fmla="*/ 170 w 340"/>
              <a:gd name="T27" fmla="*/ 102 h 345"/>
              <a:gd name="T28" fmla="*/ 51 w 340"/>
              <a:gd name="T29" fmla="*/ 319 h 345"/>
              <a:gd name="T30" fmla="*/ 102 w 340"/>
              <a:gd name="T31" fmla="*/ 268 h 345"/>
              <a:gd name="T32" fmla="*/ 51 w 340"/>
              <a:gd name="T33" fmla="*/ 217 h 345"/>
              <a:gd name="T34" fmla="*/ 0 w 340"/>
              <a:gd name="T35" fmla="*/ 268 h 345"/>
              <a:gd name="T36" fmla="*/ 51 w 340"/>
              <a:gd name="T37" fmla="*/ 319 h 345"/>
              <a:gd name="T38" fmla="*/ 289 w 340"/>
              <a:gd name="T39" fmla="*/ 319 h 345"/>
              <a:gd name="T40" fmla="*/ 340 w 340"/>
              <a:gd name="T41" fmla="*/ 268 h 345"/>
              <a:gd name="T42" fmla="*/ 289 w 340"/>
              <a:gd name="T43" fmla="*/ 217 h 345"/>
              <a:gd name="T44" fmla="*/ 238 w 340"/>
              <a:gd name="T45" fmla="*/ 268 h 345"/>
              <a:gd name="T46" fmla="*/ 289 w 340"/>
              <a:gd name="T47" fmla="*/ 319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0" h="345">
                <a:moveTo>
                  <a:pt x="26" y="224"/>
                </a:moveTo>
                <a:cubicBezTo>
                  <a:pt x="24" y="215"/>
                  <a:pt x="23" y="208"/>
                  <a:pt x="23" y="198"/>
                </a:cubicBezTo>
                <a:cubicBezTo>
                  <a:pt x="23" y="136"/>
                  <a:pt x="65" y="81"/>
                  <a:pt x="119" y="59"/>
                </a:cubicBezTo>
                <a:moveTo>
                  <a:pt x="77" y="312"/>
                </a:moveTo>
                <a:cubicBezTo>
                  <a:pt x="103" y="334"/>
                  <a:pt x="134" y="345"/>
                  <a:pt x="170" y="345"/>
                </a:cubicBezTo>
                <a:cubicBezTo>
                  <a:pt x="207" y="345"/>
                  <a:pt x="236" y="334"/>
                  <a:pt x="262" y="312"/>
                </a:cubicBezTo>
                <a:moveTo>
                  <a:pt x="314" y="224"/>
                </a:moveTo>
                <a:cubicBezTo>
                  <a:pt x="316" y="214"/>
                  <a:pt x="317" y="208"/>
                  <a:pt x="317" y="198"/>
                </a:cubicBezTo>
                <a:cubicBezTo>
                  <a:pt x="317" y="134"/>
                  <a:pt x="277" y="80"/>
                  <a:pt x="220" y="60"/>
                </a:cubicBezTo>
                <a:moveTo>
                  <a:pt x="170" y="102"/>
                </a:moveTo>
                <a:cubicBezTo>
                  <a:pt x="198" y="102"/>
                  <a:pt x="221" y="79"/>
                  <a:pt x="221" y="51"/>
                </a:cubicBezTo>
                <a:cubicBezTo>
                  <a:pt x="221" y="23"/>
                  <a:pt x="198" y="0"/>
                  <a:pt x="170" y="0"/>
                </a:cubicBezTo>
                <a:cubicBezTo>
                  <a:pt x="142" y="0"/>
                  <a:pt x="119" y="23"/>
                  <a:pt x="119" y="51"/>
                </a:cubicBezTo>
                <a:cubicBezTo>
                  <a:pt x="119" y="79"/>
                  <a:pt x="142" y="102"/>
                  <a:pt x="170" y="102"/>
                </a:cubicBezTo>
                <a:close/>
                <a:moveTo>
                  <a:pt x="51" y="319"/>
                </a:moveTo>
                <a:cubicBezTo>
                  <a:pt x="79" y="319"/>
                  <a:pt x="102" y="297"/>
                  <a:pt x="102" y="268"/>
                </a:cubicBezTo>
                <a:cubicBezTo>
                  <a:pt x="102" y="240"/>
                  <a:pt x="79" y="217"/>
                  <a:pt x="51" y="217"/>
                </a:cubicBezTo>
                <a:cubicBezTo>
                  <a:pt x="23" y="217"/>
                  <a:pt x="0" y="240"/>
                  <a:pt x="0" y="268"/>
                </a:cubicBezTo>
                <a:cubicBezTo>
                  <a:pt x="0" y="297"/>
                  <a:pt x="23" y="319"/>
                  <a:pt x="51" y="319"/>
                </a:cubicBezTo>
                <a:close/>
                <a:moveTo>
                  <a:pt x="289" y="319"/>
                </a:moveTo>
                <a:cubicBezTo>
                  <a:pt x="317" y="319"/>
                  <a:pt x="340" y="297"/>
                  <a:pt x="340" y="268"/>
                </a:cubicBezTo>
                <a:cubicBezTo>
                  <a:pt x="340" y="240"/>
                  <a:pt x="317" y="217"/>
                  <a:pt x="289" y="217"/>
                </a:cubicBezTo>
                <a:cubicBezTo>
                  <a:pt x="261" y="217"/>
                  <a:pt x="238" y="240"/>
                  <a:pt x="238" y="268"/>
                </a:cubicBezTo>
                <a:cubicBezTo>
                  <a:pt x="238" y="297"/>
                  <a:pt x="261" y="319"/>
                  <a:pt x="289" y="319"/>
                </a:cubicBez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Segoe UI"/>
              <a:ea typeface="+mn-ea"/>
              <a:cs typeface="+mn-cs"/>
            </a:endParaRPr>
          </a:p>
        </p:txBody>
      </p:sp>
      <p:sp>
        <p:nvSpPr>
          <p:cNvPr id="52" name="emoticon" title="Icon of a face smiling">
            <a:extLst>
              <a:ext uri="{FF2B5EF4-FFF2-40B4-BE49-F238E27FC236}">
                <a16:creationId xmlns:a16="http://schemas.microsoft.com/office/drawing/2014/main" id="{69010C29-A33A-4BA3-B1AB-1660E803962B}"/>
              </a:ext>
            </a:extLst>
          </p:cNvPr>
          <p:cNvSpPr>
            <a:spLocks noChangeAspect="1" noEditPoints="1"/>
          </p:cNvSpPr>
          <p:nvPr/>
        </p:nvSpPr>
        <p:spPr bwMode="auto">
          <a:xfrm>
            <a:off x="525461" y="1486298"/>
            <a:ext cx="365760" cy="365760"/>
          </a:xfrm>
          <a:custGeom>
            <a:avLst/>
            <a:gdLst>
              <a:gd name="T0" fmla="*/ 312 w 312"/>
              <a:gd name="T1" fmla="*/ 156 h 312"/>
              <a:gd name="T2" fmla="*/ 156 w 312"/>
              <a:gd name="T3" fmla="*/ 312 h 312"/>
              <a:gd name="T4" fmla="*/ 0 w 312"/>
              <a:gd name="T5" fmla="*/ 156 h 312"/>
              <a:gd name="T6" fmla="*/ 156 w 312"/>
              <a:gd name="T7" fmla="*/ 0 h 312"/>
              <a:gd name="T8" fmla="*/ 312 w 312"/>
              <a:gd name="T9" fmla="*/ 156 h 312"/>
              <a:gd name="T10" fmla="*/ 73 w 312"/>
              <a:gd name="T11" fmla="*/ 200 h 312"/>
              <a:gd name="T12" fmla="*/ 156 w 312"/>
              <a:gd name="T13" fmla="*/ 250 h 312"/>
              <a:gd name="T14" fmla="*/ 239 w 312"/>
              <a:gd name="T15" fmla="*/ 200 h 312"/>
              <a:gd name="T16" fmla="*/ 94 w 312"/>
              <a:gd name="T17" fmla="*/ 100 h 312"/>
              <a:gd name="T18" fmla="*/ 80 w 312"/>
              <a:gd name="T19" fmla="*/ 114 h 312"/>
              <a:gd name="T20" fmla="*/ 94 w 312"/>
              <a:gd name="T21" fmla="*/ 128 h 312"/>
              <a:gd name="T22" fmla="*/ 108 w 312"/>
              <a:gd name="T23" fmla="*/ 114 h 312"/>
              <a:gd name="T24" fmla="*/ 94 w 312"/>
              <a:gd name="T25" fmla="*/ 100 h 312"/>
              <a:gd name="T26" fmla="*/ 220 w 312"/>
              <a:gd name="T27" fmla="*/ 100 h 312"/>
              <a:gd name="T28" fmla="*/ 206 w 312"/>
              <a:gd name="T29" fmla="*/ 114 h 312"/>
              <a:gd name="T30" fmla="*/ 220 w 312"/>
              <a:gd name="T31" fmla="*/ 128 h 312"/>
              <a:gd name="T32" fmla="*/ 234 w 312"/>
              <a:gd name="T33" fmla="*/ 114 h 312"/>
              <a:gd name="T34" fmla="*/ 220 w 312"/>
              <a:gd name="T35" fmla="*/ 100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2" h="312">
                <a:moveTo>
                  <a:pt x="312" y="156"/>
                </a:moveTo>
                <a:cubicBezTo>
                  <a:pt x="312" y="242"/>
                  <a:pt x="242" y="312"/>
                  <a:pt x="156" y="312"/>
                </a:cubicBezTo>
                <a:cubicBezTo>
                  <a:pt x="70" y="312"/>
                  <a:pt x="0" y="242"/>
                  <a:pt x="0" y="156"/>
                </a:cubicBezTo>
                <a:cubicBezTo>
                  <a:pt x="0" y="70"/>
                  <a:pt x="70" y="0"/>
                  <a:pt x="156" y="0"/>
                </a:cubicBezTo>
                <a:cubicBezTo>
                  <a:pt x="242" y="0"/>
                  <a:pt x="312" y="70"/>
                  <a:pt x="312" y="156"/>
                </a:cubicBezTo>
                <a:close/>
                <a:moveTo>
                  <a:pt x="73" y="200"/>
                </a:moveTo>
                <a:cubicBezTo>
                  <a:pt x="89" y="230"/>
                  <a:pt x="120" y="250"/>
                  <a:pt x="156" y="250"/>
                </a:cubicBezTo>
                <a:cubicBezTo>
                  <a:pt x="192" y="250"/>
                  <a:pt x="223" y="230"/>
                  <a:pt x="239" y="200"/>
                </a:cubicBezTo>
                <a:moveTo>
                  <a:pt x="94" y="100"/>
                </a:moveTo>
                <a:cubicBezTo>
                  <a:pt x="86" y="100"/>
                  <a:pt x="80" y="106"/>
                  <a:pt x="80" y="114"/>
                </a:cubicBezTo>
                <a:cubicBezTo>
                  <a:pt x="80" y="122"/>
                  <a:pt x="86" y="128"/>
                  <a:pt x="94" y="128"/>
                </a:cubicBezTo>
                <a:cubicBezTo>
                  <a:pt x="102" y="128"/>
                  <a:pt x="108" y="122"/>
                  <a:pt x="108" y="114"/>
                </a:cubicBezTo>
                <a:cubicBezTo>
                  <a:pt x="108" y="106"/>
                  <a:pt x="102" y="100"/>
                  <a:pt x="94" y="100"/>
                </a:cubicBezTo>
                <a:close/>
                <a:moveTo>
                  <a:pt x="220" y="100"/>
                </a:moveTo>
                <a:cubicBezTo>
                  <a:pt x="212" y="100"/>
                  <a:pt x="206" y="106"/>
                  <a:pt x="206" y="114"/>
                </a:cubicBezTo>
                <a:cubicBezTo>
                  <a:pt x="206" y="122"/>
                  <a:pt x="212" y="128"/>
                  <a:pt x="220" y="128"/>
                </a:cubicBezTo>
                <a:cubicBezTo>
                  <a:pt x="228" y="128"/>
                  <a:pt x="234" y="122"/>
                  <a:pt x="234" y="114"/>
                </a:cubicBezTo>
                <a:cubicBezTo>
                  <a:pt x="234" y="106"/>
                  <a:pt x="228" y="100"/>
                  <a:pt x="220" y="100"/>
                </a:cubicBezTo>
                <a:close/>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Segoe UI"/>
              <a:ea typeface="+mn-ea"/>
              <a:cs typeface="+mn-cs"/>
            </a:endParaRPr>
          </a:p>
        </p:txBody>
      </p:sp>
      <p:sp>
        <p:nvSpPr>
          <p:cNvPr id="55" name="TextBox 54">
            <a:extLst>
              <a:ext uri="{FF2B5EF4-FFF2-40B4-BE49-F238E27FC236}">
                <a16:creationId xmlns:a16="http://schemas.microsoft.com/office/drawing/2014/main" id="{50EF7115-3EA3-4919-95DF-46D18A29800B}"/>
              </a:ext>
            </a:extLst>
          </p:cNvPr>
          <p:cNvSpPr txBox="1"/>
          <p:nvPr/>
        </p:nvSpPr>
        <p:spPr>
          <a:xfrm>
            <a:off x="68185" y="266790"/>
            <a:ext cx="8420382" cy="904863"/>
          </a:xfrm>
          <a:prstGeom prst="rect">
            <a:avLst/>
          </a:prstGeom>
          <a:noFill/>
        </p:spPr>
        <p:txBody>
          <a:bodyPr wrap="none" lIns="182880" tIns="146304" rIns="182880" bIns="146304" rtlCol="0">
            <a:spAutoFit/>
          </a:bodyPr>
          <a:lstStyle/>
          <a:p>
            <a:pPr marL="0" marR="0" lvl="0" indent="0" algn="l" defTabSz="914367" rtl="0" eaLnBrk="1" fontAlgn="auto" latinLnBrk="0" hangingPunct="1">
              <a:lnSpc>
                <a:spcPct val="90000"/>
              </a:lnSpc>
              <a:spcBef>
                <a:spcPct val="0"/>
              </a:spcBef>
              <a:spcAft>
                <a:spcPts val="1200"/>
              </a:spcAft>
              <a:buClrTx/>
              <a:buSzTx/>
              <a:buFontTx/>
              <a:buNone/>
              <a:tabLst/>
              <a:defRPr/>
            </a:pPr>
            <a:r>
              <a:rPr kumimoji="0" lang="en-US" sz="4400" i="0" u="none" strike="noStrike" kern="1200" cap="none" spc="-100" normalizeH="0" baseline="0" noProof="0" dirty="0">
                <a:ln w="3175">
                  <a:noFill/>
                </a:ln>
                <a:solidFill>
                  <a:srgbClr val="505050"/>
                </a:solidFill>
                <a:effectLst/>
                <a:uLnTx/>
                <a:uFillTx/>
                <a:latin typeface="Quicksand"/>
              </a:rPr>
              <a:t>A few things you can do with ML.NET</a:t>
            </a:r>
          </a:p>
        </p:txBody>
      </p:sp>
      <p:sp>
        <p:nvSpPr>
          <p:cNvPr id="57" name="TextBox 56">
            <a:extLst>
              <a:ext uri="{FF2B5EF4-FFF2-40B4-BE49-F238E27FC236}">
                <a16:creationId xmlns:a16="http://schemas.microsoft.com/office/drawing/2014/main" id="{14E33B18-BBC5-43BA-BA17-BB343DBAE62E}"/>
              </a:ext>
            </a:extLst>
          </p:cNvPr>
          <p:cNvSpPr txBox="1"/>
          <p:nvPr/>
        </p:nvSpPr>
        <p:spPr>
          <a:xfrm rot="19221271">
            <a:off x="805683" y="585453"/>
            <a:ext cx="184731"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pic>
        <p:nvPicPr>
          <p:cNvPr id="2" name="Picture 1">
            <a:extLst>
              <a:ext uri="{FF2B5EF4-FFF2-40B4-BE49-F238E27FC236}">
                <a16:creationId xmlns:a16="http://schemas.microsoft.com/office/drawing/2014/main" id="{858D08E7-AD10-4338-89D9-883DC0EA8763}"/>
              </a:ext>
            </a:extLst>
          </p:cNvPr>
          <p:cNvPicPr>
            <a:picLocks noChangeAspect="1"/>
          </p:cNvPicPr>
          <p:nvPr/>
        </p:nvPicPr>
        <p:blipFill>
          <a:blip r:embed="rId3"/>
          <a:stretch>
            <a:fillRect/>
          </a:stretch>
        </p:blipFill>
        <p:spPr>
          <a:xfrm>
            <a:off x="4531267" y="4026204"/>
            <a:ext cx="2257425" cy="523875"/>
          </a:xfrm>
          <a:prstGeom prst="rect">
            <a:avLst/>
          </a:prstGeom>
        </p:spPr>
      </p:pic>
      <p:pic>
        <p:nvPicPr>
          <p:cNvPr id="5" name="Picture 4">
            <a:extLst>
              <a:ext uri="{FF2B5EF4-FFF2-40B4-BE49-F238E27FC236}">
                <a16:creationId xmlns:a16="http://schemas.microsoft.com/office/drawing/2014/main" id="{4D910508-FF0C-41CF-BE33-DF405DD55E5D}"/>
              </a:ext>
            </a:extLst>
          </p:cNvPr>
          <p:cNvPicPr>
            <a:picLocks noChangeAspect="1"/>
          </p:cNvPicPr>
          <p:nvPr/>
        </p:nvPicPr>
        <p:blipFill>
          <a:blip r:embed="rId4"/>
          <a:stretch>
            <a:fillRect/>
          </a:stretch>
        </p:blipFill>
        <p:spPr>
          <a:xfrm>
            <a:off x="0" y="1281909"/>
            <a:ext cx="12192000" cy="4678919"/>
          </a:xfrm>
          <a:prstGeom prst="rect">
            <a:avLst/>
          </a:prstGeom>
        </p:spPr>
      </p:pic>
    </p:spTree>
    <p:extLst>
      <p:ext uri="{BB962C8B-B14F-4D97-AF65-F5344CB8AC3E}">
        <p14:creationId xmlns:p14="http://schemas.microsoft.com/office/powerpoint/2010/main" val="2546963871"/>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a:extLst>
              <a:ext uri="{FF2B5EF4-FFF2-40B4-BE49-F238E27FC236}">
                <a16:creationId xmlns:a16="http://schemas.microsoft.com/office/drawing/2014/main" id="{DFAD94BC-0896-4F16-B480-80A0B6704983}"/>
              </a:ext>
            </a:extLst>
          </p:cNvPr>
          <p:cNvGraphicFramePr>
            <a:graphicFrameLocks noChangeAspect="1"/>
          </p:cNvGraphicFramePr>
          <p:nvPr>
            <p:extLst>
              <p:ext uri="{D42A27DB-BD31-4B8C-83A1-F6EECF244321}">
                <p14:modId xmlns:p14="http://schemas.microsoft.com/office/powerpoint/2010/main" val="2035824569"/>
              </p:ext>
            </p:extLst>
          </p:nvPr>
        </p:nvGraphicFramePr>
        <p:xfrm>
          <a:off x="2463162" y="250483"/>
          <a:ext cx="7217246" cy="2373413"/>
        </p:xfrm>
        <a:graphic>
          <a:graphicData uri="http://schemas.openxmlformats.org/presentationml/2006/ole">
            <mc:AlternateContent xmlns:mc="http://schemas.openxmlformats.org/markup-compatibility/2006">
              <mc:Choice xmlns:v="urn:schemas-microsoft-com:vml" Requires="v">
                <p:oleObj spid="_x0000_s12301" r:id="rId3" imgW="14031720" imgH="4609440" progId="">
                  <p:embed/>
                </p:oleObj>
              </mc:Choice>
              <mc:Fallback>
                <p:oleObj r:id="rId3" imgW="14031720" imgH="4609440" progId="">
                  <p:embed/>
                  <p:pic>
                    <p:nvPicPr>
                      <p:cNvPr id="0" name=""/>
                      <p:cNvPicPr/>
                      <p:nvPr/>
                    </p:nvPicPr>
                    <p:blipFill>
                      <a:blip r:embed="rId4"/>
                      <a:stretch>
                        <a:fillRect/>
                      </a:stretch>
                    </p:blipFill>
                    <p:spPr>
                      <a:xfrm>
                        <a:off x="2463162" y="250483"/>
                        <a:ext cx="7217246" cy="2373413"/>
                      </a:xfrm>
                      <a:prstGeom prst="rect">
                        <a:avLst/>
                      </a:prstGeom>
                    </p:spPr>
                  </p:pic>
                </p:oleObj>
              </mc:Fallback>
            </mc:AlternateContent>
          </a:graphicData>
        </a:graphic>
      </p:graphicFrame>
      <p:graphicFrame>
        <p:nvGraphicFramePr>
          <p:cNvPr id="5" name="Object 4">
            <a:extLst>
              <a:ext uri="{FF2B5EF4-FFF2-40B4-BE49-F238E27FC236}">
                <a16:creationId xmlns:a16="http://schemas.microsoft.com/office/drawing/2014/main" id="{B3288D62-91DE-44FA-9248-EDE001590A64}"/>
              </a:ext>
            </a:extLst>
          </p:cNvPr>
          <p:cNvGraphicFramePr>
            <a:graphicFrameLocks noChangeAspect="1"/>
          </p:cNvGraphicFramePr>
          <p:nvPr>
            <p:extLst>
              <p:ext uri="{D42A27DB-BD31-4B8C-83A1-F6EECF244321}">
                <p14:modId xmlns:p14="http://schemas.microsoft.com/office/powerpoint/2010/main" val="1144487453"/>
              </p:ext>
            </p:extLst>
          </p:nvPr>
        </p:nvGraphicFramePr>
        <p:xfrm>
          <a:off x="2463162" y="2856334"/>
          <a:ext cx="7217246" cy="2161601"/>
        </p:xfrm>
        <a:graphic>
          <a:graphicData uri="http://schemas.openxmlformats.org/presentationml/2006/ole">
            <mc:AlternateContent xmlns:mc="http://schemas.openxmlformats.org/markup-compatibility/2006">
              <mc:Choice xmlns:v="urn:schemas-microsoft-com:vml" Requires="v">
                <p:oleObj spid="_x0000_s12302" r:id="rId5" imgW="15238080" imgH="4558680" progId="">
                  <p:embed/>
                </p:oleObj>
              </mc:Choice>
              <mc:Fallback>
                <p:oleObj r:id="rId5" imgW="15238080" imgH="4558680" progId="">
                  <p:embed/>
                  <p:pic>
                    <p:nvPicPr>
                      <p:cNvPr id="0" name=""/>
                      <p:cNvPicPr/>
                      <p:nvPr/>
                    </p:nvPicPr>
                    <p:blipFill>
                      <a:blip r:embed="rId6"/>
                      <a:stretch>
                        <a:fillRect/>
                      </a:stretch>
                    </p:blipFill>
                    <p:spPr>
                      <a:xfrm>
                        <a:off x="2463162" y="2856334"/>
                        <a:ext cx="7217246" cy="2161601"/>
                      </a:xfrm>
                      <a:prstGeom prst="rect">
                        <a:avLst/>
                      </a:prstGeom>
                    </p:spPr>
                  </p:pic>
                </p:oleObj>
              </mc:Fallback>
            </mc:AlternateContent>
          </a:graphicData>
        </a:graphic>
      </p:graphicFrame>
      <p:graphicFrame>
        <p:nvGraphicFramePr>
          <p:cNvPr id="6" name="Object 5">
            <a:extLst>
              <a:ext uri="{FF2B5EF4-FFF2-40B4-BE49-F238E27FC236}">
                <a16:creationId xmlns:a16="http://schemas.microsoft.com/office/drawing/2014/main" id="{AF4535F7-766D-4A8C-ADCF-49972E71DE8B}"/>
              </a:ext>
            </a:extLst>
          </p:cNvPr>
          <p:cNvGraphicFramePr>
            <a:graphicFrameLocks noChangeAspect="1"/>
          </p:cNvGraphicFramePr>
          <p:nvPr>
            <p:extLst>
              <p:ext uri="{D42A27DB-BD31-4B8C-83A1-F6EECF244321}">
                <p14:modId xmlns:p14="http://schemas.microsoft.com/office/powerpoint/2010/main" val="372601086"/>
              </p:ext>
            </p:extLst>
          </p:nvPr>
        </p:nvGraphicFramePr>
        <p:xfrm>
          <a:off x="208548" y="5250373"/>
          <a:ext cx="3816350" cy="1493898"/>
        </p:xfrm>
        <a:graphic>
          <a:graphicData uri="http://schemas.openxmlformats.org/presentationml/2006/ole">
            <mc:AlternateContent xmlns:mc="http://schemas.openxmlformats.org/markup-compatibility/2006">
              <mc:Choice xmlns:v="urn:schemas-microsoft-com:vml" Requires="v">
                <p:oleObj spid="_x0000_s12303" r:id="rId7" imgW="8241120" imgH="3225240" progId="">
                  <p:embed/>
                </p:oleObj>
              </mc:Choice>
              <mc:Fallback>
                <p:oleObj r:id="rId7" imgW="8241120" imgH="3225240" progId="">
                  <p:embed/>
                  <p:pic>
                    <p:nvPicPr>
                      <p:cNvPr id="0" name=""/>
                      <p:cNvPicPr/>
                      <p:nvPr/>
                    </p:nvPicPr>
                    <p:blipFill>
                      <a:blip r:embed="rId8"/>
                      <a:stretch>
                        <a:fillRect/>
                      </a:stretch>
                    </p:blipFill>
                    <p:spPr>
                      <a:xfrm>
                        <a:off x="208548" y="5250373"/>
                        <a:ext cx="3816350" cy="1493898"/>
                      </a:xfrm>
                      <a:prstGeom prst="rect">
                        <a:avLst/>
                      </a:prstGeom>
                    </p:spPr>
                  </p:pic>
                </p:oleObj>
              </mc:Fallback>
            </mc:AlternateContent>
          </a:graphicData>
        </a:graphic>
      </p:graphicFrame>
      <p:sp>
        <p:nvSpPr>
          <p:cNvPr id="3" name="Text Placeholder 2">
            <a:extLst>
              <a:ext uri="{FF2B5EF4-FFF2-40B4-BE49-F238E27FC236}">
                <a16:creationId xmlns:a16="http://schemas.microsoft.com/office/drawing/2014/main" id="{D5E7024A-EEAF-4E02-A2DF-B4E988C97508}"/>
              </a:ext>
            </a:extLst>
          </p:cNvPr>
          <p:cNvSpPr>
            <a:spLocks noGrp="1"/>
          </p:cNvSpPr>
          <p:nvPr>
            <p:ph type="body" sz="quarter" idx="10"/>
          </p:nvPr>
        </p:nvSpPr>
        <p:spPr>
          <a:xfrm>
            <a:off x="4089400" y="5945562"/>
            <a:ext cx="7773737" cy="430887"/>
          </a:xfrm>
        </p:spPr>
        <p:txBody>
          <a:bodyPr/>
          <a:lstStyle/>
          <a:p>
            <a:r>
              <a:rPr lang="nb-NO" dirty="0">
                <a:hlinkClick r:id="rId9"/>
              </a:rPr>
              <a:t>https://dotnet.microsoft.com/apps/data/spark</a:t>
            </a:r>
            <a:endParaRPr lang="nb-NO" dirty="0"/>
          </a:p>
        </p:txBody>
      </p:sp>
      <p:sp>
        <p:nvSpPr>
          <p:cNvPr id="7" name="Rectangle 6">
            <a:extLst>
              <a:ext uri="{FF2B5EF4-FFF2-40B4-BE49-F238E27FC236}">
                <a16:creationId xmlns:a16="http://schemas.microsoft.com/office/drawing/2014/main" id="{44563813-F29C-4235-A38D-91911D62E887}"/>
              </a:ext>
            </a:extLst>
          </p:cNvPr>
          <p:cNvSpPr/>
          <p:nvPr/>
        </p:nvSpPr>
        <p:spPr bwMode="auto">
          <a:xfrm>
            <a:off x="9680408" y="6304547"/>
            <a:ext cx="2182729" cy="430887"/>
          </a:xfrm>
          <a:prstGeom prst="rect">
            <a:avLst/>
          </a:prstGeom>
          <a:solidFill>
            <a:schemeClr val="bg1"/>
          </a:solidFill>
          <a:ln>
            <a:no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nb-NO" sz="2000" dirty="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380717242"/>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D9CD23-53DE-4502-BFD7-94B4F90449A8}"/>
              </a:ext>
            </a:extLst>
          </p:cNvPr>
          <p:cNvSpPr>
            <a:spLocks noGrp="1"/>
          </p:cNvSpPr>
          <p:nvPr>
            <p:ph type="title"/>
          </p:nvPr>
        </p:nvSpPr>
        <p:spPr/>
        <p:txBody>
          <a:bodyPr/>
          <a:lstStyle/>
          <a:p>
            <a:r>
              <a:rPr lang="en-US" dirty="0" err="1"/>
              <a:t>Jupyter</a:t>
            </a:r>
            <a:r>
              <a:rPr lang="en-US" dirty="0"/>
              <a:t> Notebook        C#</a:t>
            </a:r>
            <a:endParaRPr lang="nb-NO" dirty="0"/>
          </a:p>
        </p:txBody>
      </p:sp>
      <p:sp>
        <p:nvSpPr>
          <p:cNvPr id="3" name="Text Placeholder 2">
            <a:extLst>
              <a:ext uri="{FF2B5EF4-FFF2-40B4-BE49-F238E27FC236}">
                <a16:creationId xmlns:a16="http://schemas.microsoft.com/office/drawing/2014/main" id="{2078C5B9-6A51-4A56-B683-39991E078165}"/>
              </a:ext>
            </a:extLst>
          </p:cNvPr>
          <p:cNvSpPr>
            <a:spLocks noGrp="1"/>
          </p:cNvSpPr>
          <p:nvPr>
            <p:ph type="body" sz="quarter" idx="10"/>
          </p:nvPr>
        </p:nvSpPr>
        <p:spPr/>
        <p:txBody>
          <a:bodyPr/>
          <a:lstStyle/>
          <a:p>
            <a:endParaRPr lang="nb-NO"/>
          </a:p>
        </p:txBody>
      </p:sp>
      <p:sp>
        <p:nvSpPr>
          <p:cNvPr id="4" name="Heart 3">
            <a:extLst>
              <a:ext uri="{FF2B5EF4-FFF2-40B4-BE49-F238E27FC236}">
                <a16:creationId xmlns:a16="http://schemas.microsoft.com/office/drawing/2014/main" id="{63E58818-09EC-4E2A-9C57-8B36D192A960}"/>
              </a:ext>
            </a:extLst>
          </p:cNvPr>
          <p:cNvSpPr/>
          <p:nvPr/>
        </p:nvSpPr>
        <p:spPr bwMode="auto">
          <a:xfrm>
            <a:off x="5299375" y="457200"/>
            <a:ext cx="794085" cy="794085"/>
          </a:xfrm>
          <a:prstGeom prst="heart">
            <a:avLst/>
          </a:prstGeom>
          <a:solidFill>
            <a:srgbClr val="D6532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nb-NO" sz="2000" dirty="0" err="1">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5" name="Object 4">
            <a:extLst>
              <a:ext uri="{FF2B5EF4-FFF2-40B4-BE49-F238E27FC236}">
                <a16:creationId xmlns:a16="http://schemas.microsoft.com/office/drawing/2014/main" id="{7CC598FE-A2DD-475F-8236-019E4960DD7B}"/>
              </a:ext>
            </a:extLst>
          </p:cNvPr>
          <p:cNvGraphicFramePr>
            <a:graphicFrameLocks noChangeAspect="1"/>
          </p:cNvGraphicFramePr>
          <p:nvPr>
            <p:extLst>
              <p:ext uri="{D42A27DB-BD31-4B8C-83A1-F6EECF244321}">
                <p14:modId xmlns:p14="http://schemas.microsoft.com/office/powerpoint/2010/main" val="20028641"/>
              </p:ext>
            </p:extLst>
          </p:nvPr>
        </p:nvGraphicFramePr>
        <p:xfrm>
          <a:off x="761070" y="1371987"/>
          <a:ext cx="10648738" cy="4844329"/>
        </p:xfrm>
        <a:graphic>
          <a:graphicData uri="http://schemas.openxmlformats.org/presentationml/2006/ole">
            <mc:AlternateContent xmlns:mc="http://schemas.openxmlformats.org/markup-compatibility/2006">
              <mc:Choice xmlns:v="urn:schemas-microsoft-com:vml" Requires="v">
                <p:oleObj spid="_x0000_s13318" r:id="rId3" imgW="21333240" imgH="9688680" progId="">
                  <p:embed/>
                </p:oleObj>
              </mc:Choice>
              <mc:Fallback>
                <p:oleObj r:id="rId3" imgW="21333240" imgH="9688680" progId="">
                  <p:embed/>
                  <p:pic>
                    <p:nvPicPr>
                      <p:cNvPr id="0" name=""/>
                      <p:cNvPicPr/>
                      <p:nvPr/>
                    </p:nvPicPr>
                    <p:blipFill>
                      <a:blip r:embed="rId4"/>
                      <a:stretch>
                        <a:fillRect/>
                      </a:stretch>
                    </p:blipFill>
                    <p:spPr>
                      <a:xfrm>
                        <a:off x="761070" y="1371987"/>
                        <a:ext cx="10648738" cy="4844329"/>
                      </a:xfrm>
                      <a:prstGeom prst="rect">
                        <a:avLst/>
                      </a:prstGeom>
                    </p:spPr>
                  </p:pic>
                </p:oleObj>
              </mc:Fallback>
            </mc:AlternateContent>
          </a:graphicData>
        </a:graphic>
      </p:graphicFrame>
    </p:spTree>
    <p:extLst>
      <p:ext uri="{BB962C8B-B14F-4D97-AF65-F5344CB8AC3E}">
        <p14:creationId xmlns:p14="http://schemas.microsoft.com/office/powerpoint/2010/main" val="22031281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hold" grpId="0" nodeType="afterEffect">
                                  <p:stCondLst>
                                    <p:cond delay="0"/>
                                  </p:stCondLst>
                                  <p:childTnLst>
                                    <p:animEffect transition="out" filter="fade">
                                      <p:cBhvr>
                                        <p:cTn id="6" dur="1250" tmFilter="0, 0; .2, .5; .8, .5; 1, 0"/>
                                        <p:tgtEl>
                                          <p:spTgt spid="4"/>
                                        </p:tgtEl>
                                      </p:cBhvr>
                                    </p:animEffect>
                                    <p:animScale>
                                      <p:cBhvr>
                                        <p:cTn id="7" dur="625"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C6C40697-924E-4AB8-83A6-53DBD87580E8}"/>
              </a:ext>
            </a:extLst>
          </p:cNvPr>
          <p:cNvSpPr>
            <a:spLocks noGrp="1"/>
          </p:cNvSpPr>
          <p:nvPr>
            <p:ph type="title"/>
          </p:nvPr>
        </p:nvSpPr>
        <p:spPr/>
        <p:txBody>
          <a:bodyPr/>
          <a:lstStyle/>
          <a:p>
            <a:r>
              <a:rPr lang="es-ES" dirty="0"/>
              <a:t>ML.NET Key </a:t>
            </a:r>
            <a:r>
              <a:rPr lang="es-ES" dirty="0" err="1"/>
              <a:t>Concepts</a:t>
            </a:r>
            <a:endParaRPr lang="es-ES" dirty="0"/>
          </a:p>
        </p:txBody>
      </p:sp>
      <p:sp>
        <p:nvSpPr>
          <p:cNvPr id="4" name="Marcador de texto 3">
            <a:extLst>
              <a:ext uri="{FF2B5EF4-FFF2-40B4-BE49-F238E27FC236}">
                <a16:creationId xmlns:a16="http://schemas.microsoft.com/office/drawing/2014/main" id="{D1CA076C-747D-4C11-AC0C-1FDB691391BC}"/>
              </a:ext>
            </a:extLst>
          </p:cNvPr>
          <p:cNvSpPr>
            <a:spLocks noGrp="1"/>
          </p:cNvSpPr>
          <p:nvPr>
            <p:ph type="body" sz="quarter" idx="12"/>
          </p:nvPr>
        </p:nvSpPr>
        <p:spPr/>
        <p:txBody>
          <a:bodyPr/>
          <a:lstStyle/>
          <a:p>
            <a:endParaRPr lang="es-ES" dirty="0"/>
          </a:p>
        </p:txBody>
      </p:sp>
    </p:spTree>
    <p:extLst>
      <p:ext uri="{BB962C8B-B14F-4D97-AF65-F5344CB8AC3E}">
        <p14:creationId xmlns:p14="http://schemas.microsoft.com/office/powerpoint/2010/main" val="2312923637"/>
      </p:ext>
    </p:extLst>
  </p:cSld>
  <p:clrMapOvr>
    <a:masterClrMapping/>
  </p:clrMapOvr>
  <p:transition spd="med">
    <p:pull/>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a:extLst>
              <a:ext uri="{FF2B5EF4-FFF2-40B4-BE49-F238E27FC236}">
                <a16:creationId xmlns:a16="http://schemas.microsoft.com/office/drawing/2014/main" id="{4BB36402-424B-464F-B9CA-4CBEF528F110}"/>
              </a:ext>
            </a:extLst>
          </p:cNvPr>
          <p:cNvGraphicFramePr/>
          <p:nvPr/>
        </p:nvGraphicFramePr>
        <p:xfrm>
          <a:off x="337000" y="6078051"/>
          <a:ext cx="11521046" cy="59707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1" name="TextBox 10">
            <a:extLst>
              <a:ext uri="{FF2B5EF4-FFF2-40B4-BE49-F238E27FC236}">
                <a16:creationId xmlns:a16="http://schemas.microsoft.com/office/drawing/2014/main" id="{D3DCD0AD-8A78-41F6-90B3-4060FB12066F}"/>
              </a:ext>
            </a:extLst>
          </p:cNvPr>
          <p:cNvSpPr txBox="1"/>
          <p:nvPr/>
        </p:nvSpPr>
        <p:spPr>
          <a:xfrm>
            <a:off x="68185" y="266790"/>
            <a:ext cx="1864934" cy="904863"/>
          </a:xfrm>
          <a:prstGeom prst="rect">
            <a:avLst/>
          </a:prstGeom>
          <a:noFill/>
        </p:spPr>
        <p:txBody>
          <a:bodyPr wrap="none" lIns="182880" tIns="146304" rIns="182880" bIns="146304" rtlCol="0">
            <a:spAutoFit/>
          </a:bodyPr>
          <a:lstStyle/>
          <a:p>
            <a:pPr marL="0" marR="0" lvl="0" indent="0" algn="l" defTabSz="914367" rtl="0" eaLnBrk="1" fontAlgn="auto" latinLnBrk="0" hangingPunct="1">
              <a:lnSpc>
                <a:spcPct val="90000"/>
              </a:lnSpc>
              <a:spcBef>
                <a:spcPct val="0"/>
              </a:spcBef>
              <a:spcAft>
                <a:spcPts val="1200"/>
              </a:spcAft>
              <a:buClrTx/>
              <a:buSzTx/>
              <a:buFontTx/>
              <a:buNone/>
              <a:tabLst/>
              <a:defRPr/>
            </a:pPr>
            <a:r>
              <a:rPr lang="en-US" sz="4400" spc="-100">
                <a:ln w="3175">
                  <a:noFill/>
                </a:ln>
                <a:solidFill>
                  <a:srgbClr val="505050"/>
                </a:solidFill>
                <a:latin typeface="Segoe UI Light"/>
              </a:rPr>
              <a:t>1. Data</a:t>
            </a:r>
            <a:endParaRPr kumimoji="0" lang="en-US" sz="4400" i="0" u="none" strike="noStrike" kern="1200" cap="none" spc="-100" normalizeH="0" baseline="0" noProof="0">
              <a:ln w="3175">
                <a:noFill/>
              </a:ln>
              <a:solidFill>
                <a:srgbClr val="505050"/>
              </a:solidFill>
              <a:effectLst/>
              <a:uLnTx/>
              <a:uFillTx/>
              <a:latin typeface="Segoe UI Light"/>
              <a:ea typeface="+mn-ea"/>
              <a:cs typeface="+mn-cs"/>
            </a:endParaRPr>
          </a:p>
        </p:txBody>
      </p:sp>
      <p:sp>
        <p:nvSpPr>
          <p:cNvPr id="16" name="Rectangle 15">
            <a:extLst>
              <a:ext uri="{FF2B5EF4-FFF2-40B4-BE49-F238E27FC236}">
                <a16:creationId xmlns:a16="http://schemas.microsoft.com/office/drawing/2014/main" id="{0A04A3FB-37A9-47DD-B926-0FF9BFE66675}"/>
              </a:ext>
            </a:extLst>
          </p:cNvPr>
          <p:cNvSpPr/>
          <p:nvPr/>
        </p:nvSpPr>
        <p:spPr bwMode="auto">
          <a:xfrm>
            <a:off x="5103921" y="1171653"/>
            <a:ext cx="1984158" cy="522596"/>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a:gradFill>
                  <a:gsLst>
                    <a:gs pos="40075">
                      <a:srgbClr val="FFFFFF"/>
                    </a:gs>
                    <a:gs pos="30000">
                      <a:srgbClr val="FFFFFF"/>
                    </a:gs>
                  </a:gsLst>
                  <a:lin ang="5400000" scaled="0"/>
                </a:gradFill>
              </a:rPr>
              <a:t>Data</a:t>
            </a:r>
          </a:p>
        </p:txBody>
      </p:sp>
      <p:sp>
        <p:nvSpPr>
          <p:cNvPr id="17" name="Rectangle 16">
            <a:extLst>
              <a:ext uri="{FF2B5EF4-FFF2-40B4-BE49-F238E27FC236}">
                <a16:creationId xmlns:a16="http://schemas.microsoft.com/office/drawing/2014/main" id="{B5A1B286-8758-4A8B-9EAE-F5C862BF13E9}"/>
              </a:ext>
            </a:extLst>
          </p:cNvPr>
          <p:cNvSpPr/>
          <p:nvPr/>
        </p:nvSpPr>
        <p:spPr bwMode="auto">
          <a:xfrm>
            <a:off x="139813" y="4123350"/>
            <a:ext cx="11912374" cy="416195"/>
          </a:xfrm>
          <a:prstGeom prst="rect">
            <a:avLst/>
          </a:prstGeom>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a:solidFill>
                  <a:schemeClr val="tx1"/>
                </a:solidFill>
              </a:rPr>
              <a:t>Example</a:t>
            </a:r>
          </a:p>
        </p:txBody>
      </p:sp>
      <p:graphicFrame>
        <p:nvGraphicFramePr>
          <p:cNvPr id="7" name="Table 6">
            <a:extLst>
              <a:ext uri="{FF2B5EF4-FFF2-40B4-BE49-F238E27FC236}">
                <a16:creationId xmlns:a16="http://schemas.microsoft.com/office/drawing/2014/main" id="{D0C955E1-5B59-4402-B9DE-2903A8D61FE9}"/>
              </a:ext>
            </a:extLst>
          </p:cNvPr>
          <p:cNvGraphicFramePr>
            <a:graphicFrameLocks noGrp="1"/>
          </p:cNvGraphicFramePr>
          <p:nvPr/>
        </p:nvGraphicFramePr>
        <p:xfrm>
          <a:off x="2101406" y="4719655"/>
          <a:ext cx="8237817" cy="1849120"/>
        </p:xfrm>
        <a:graphic>
          <a:graphicData uri="http://schemas.openxmlformats.org/drawingml/2006/table">
            <a:tbl>
              <a:tblPr firstRow="1" bandRow="1">
                <a:tableStyleId>{5C22544A-7EE6-4342-B048-85BDC9FD1C3A}</a:tableStyleId>
              </a:tblPr>
              <a:tblGrid>
                <a:gridCol w="5455224">
                  <a:extLst>
                    <a:ext uri="{9D8B030D-6E8A-4147-A177-3AD203B41FA5}">
                      <a16:colId xmlns:a16="http://schemas.microsoft.com/office/drawing/2014/main" val="2718453439"/>
                    </a:ext>
                  </a:extLst>
                </a:gridCol>
                <a:gridCol w="2782593">
                  <a:extLst>
                    <a:ext uri="{9D8B030D-6E8A-4147-A177-3AD203B41FA5}">
                      <a16:colId xmlns:a16="http://schemas.microsoft.com/office/drawing/2014/main" val="3349420473"/>
                    </a:ext>
                  </a:extLst>
                </a:gridCol>
              </a:tblGrid>
              <a:tr h="0">
                <a:tc>
                  <a:txBody>
                    <a:bodyPr/>
                    <a:lstStyle/>
                    <a:p>
                      <a:r>
                        <a:rPr lang="en-US" dirty="0"/>
                        <a:t>Comment Text</a:t>
                      </a:r>
                    </a:p>
                  </a:txBody>
                  <a:tcPr/>
                </a:tc>
                <a:tc>
                  <a:txBody>
                    <a:bodyPr/>
                    <a:lstStyle/>
                    <a:p>
                      <a:r>
                        <a:rPr lang="en-US"/>
                        <a:t>Sentiment</a:t>
                      </a:r>
                    </a:p>
                  </a:txBody>
                  <a:tcPr/>
                </a:tc>
                <a:extLst>
                  <a:ext uri="{0D108BD9-81ED-4DB2-BD59-A6C34878D82A}">
                    <a16:rowId xmlns:a16="http://schemas.microsoft.com/office/drawing/2014/main" val="3341935739"/>
                  </a:ext>
                </a:extLst>
              </a:tr>
              <a:tr h="370840">
                <a:tc>
                  <a:txBody>
                    <a:bodyPr/>
                    <a:lstStyle/>
                    <a:p>
                      <a:r>
                        <a:rPr lang="en-US" sz="1765" u="none" strike="noStrike" kern="1200">
                          <a:effectLst/>
                        </a:rPr>
                        <a:t>Wow... Loved this place.</a:t>
                      </a:r>
                      <a:endParaRPr lang="en-US"/>
                    </a:p>
                  </a:txBody>
                  <a:tcPr/>
                </a:tc>
                <a:tc>
                  <a:txBody>
                    <a:bodyPr/>
                    <a:lstStyle/>
                    <a:p>
                      <a:r>
                        <a:rPr lang="en-US" dirty="0"/>
                        <a:t>1</a:t>
                      </a:r>
                    </a:p>
                  </a:txBody>
                  <a:tcPr/>
                </a:tc>
                <a:extLst>
                  <a:ext uri="{0D108BD9-81ED-4DB2-BD59-A6C34878D82A}">
                    <a16:rowId xmlns:a16="http://schemas.microsoft.com/office/drawing/2014/main" val="3821222271"/>
                  </a:ext>
                </a:extLst>
              </a:tr>
              <a:tr h="370840">
                <a:tc>
                  <a:txBody>
                    <a:bodyPr/>
                    <a:lstStyle/>
                    <a:p>
                      <a:r>
                        <a:rPr lang="en-US" sz="1765" u="none" strike="noStrike" kern="1200">
                          <a:effectLst/>
                        </a:rPr>
                        <a:t>Crust is not good.</a:t>
                      </a:r>
                      <a:endParaRPr lang="en-US"/>
                    </a:p>
                  </a:txBody>
                  <a:tcPr/>
                </a:tc>
                <a:tc>
                  <a:txBody>
                    <a:bodyPr/>
                    <a:lstStyle/>
                    <a:p>
                      <a:r>
                        <a:rPr lang="en-US"/>
                        <a:t>0</a:t>
                      </a:r>
                    </a:p>
                  </a:txBody>
                  <a:tcPr/>
                </a:tc>
                <a:extLst>
                  <a:ext uri="{0D108BD9-81ED-4DB2-BD59-A6C34878D82A}">
                    <a16:rowId xmlns:a16="http://schemas.microsoft.com/office/drawing/2014/main" val="2063998202"/>
                  </a:ext>
                </a:extLst>
              </a:tr>
              <a:tr h="370840">
                <a:tc>
                  <a:txBody>
                    <a:bodyPr/>
                    <a:lstStyle/>
                    <a:p>
                      <a:r>
                        <a:rPr lang="en-US" sz="1765" u="none" strike="noStrike" kern="1200">
                          <a:effectLst/>
                        </a:rPr>
                        <a:t>Not tasty and the texture was just nasty.</a:t>
                      </a:r>
                      <a:endParaRPr lang="en-US"/>
                    </a:p>
                  </a:txBody>
                  <a:tcPr/>
                </a:tc>
                <a:tc>
                  <a:txBody>
                    <a:bodyPr/>
                    <a:lstStyle/>
                    <a:p>
                      <a:r>
                        <a:rPr lang="en-US"/>
                        <a:t>0</a:t>
                      </a:r>
                    </a:p>
                  </a:txBody>
                  <a:tcPr/>
                </a:tc>
                <a:extLst>
                  <a:ext uri="{0D108BD9-81ED-4DB2-BD59-A6C34878D82A}">
                    <a16:rowId xmlns:a16="http://schemas.microsoft.com/office/drawing/2014/main" val="8972036"/>
                  </a:ext>
                </a:extLst>
              </a:tr>
              <a:tr h="370840">
                <a:tc>
                  <a:txBody>
                    <a:bodyPr/>
                    <a:lstStyle/>
                    <a:p>
                      <a:r>
                        <a:rPr lang="en-US" sz="1765" u="none" strike="noStrike" kern="1200">
                          <a:effectLst/>
                        </a:rPr>
                        <a:t>The selection on the menu was great.</a:t>
                      </a:r>
                      <a:endParaRPr lang="en-US"/>
                    </a:p>
                  </a:txBody>
                  <a:tcPr/>
                </a:tc>
                <a:tc>
                  <a:txBody>
                    <a:bodyPr/>
                    <a:lstStyle/>
                    <a:p>
                      <a:r>
                        <a:rPr lang="en-US" dirty="0"/>
                        <a:t>1</a:t>
                      </a:r>
                    </a:p>
                  </a:txBody>
                  <a:tcPr/>
                </a:tc>
                <a:extLst>
                  <a:ext uri="{0D108BD9-81ED-4DB2-BD59-A6C34878D82A}">
                    <a16:rowId xmlns:a16="http://schemas.microsoft.com/office/drawing/2014/main" val="165179537"/>
                  </a:ext>
                </a:extLst>
              </a:tr>
            </a:tbl>
          </a:graphicData>
        </a:graphic>
      </p:graphicFrame>
    </p:spTree>
    <p:extLst>
      <p:ext uri="{BB962C8B-B14F-4D97-AF65-F5344CB8AC3E}">
        <p14:creationId xmlns:p14="http://schemas.microsoft.com/office/powerpoint/2010/main" val="12239296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0"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animEffect transition="in" filter="fade">
                                      <p:cBhvr>
                                        <p:cTn id="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Rectangle 58">
            <a:extLst>
              <a:ext uri="{FF2B5EF4-FFF2-40B4-BE49-F238E27FC236}">
                <a16:creationId xmlns:a16="http://schemas.microsoft.com/office/drawing/2014/main" id="{6D328F4F-91B1-4293-918C-4B3E39F6D74A}"/>
              </a:ext>
            </a:extLst>
          </p:cNvPr>
          <p:cNvSpPr/>
          <p:nvPr/>
        </p:nvSpPr>
        <p:spPr bwMode="auto">
          <a:xfrm>
            <a:off x="5183124" y="5166360"/>
            <a:ext cx="1825752" cy="1234440"/>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a:solidFill>
                  <a:sysClr val="windowText" lastClr="000000"/>
                </a:solidFill>
              </a:rPr>
              <a:t>Text Featurizer</a:t>
            </a:r>
          </a:p>
        </p:txBody>
      </p:sp>
      <p:graphicFrame>
        <p:nvGraphicFramePr>
          <p:cNvPr id="60" name="Table 59">
            <a:extLst>
              <a:ext uri="{FF2B5EF4-FFF2-40B4-BE49-F238E27FC236}">
                <a16:creationId xmlns:a16="http://schemas.microsoft.com/office/drawing/2014/main" id="{EC06F6B5-283C-4C64-98B5-641D222FB271}"/>
              </a:ext>
            </a:extLst>
          </p:cNvPr>
          <p:cNvGraphicFramePr>
            <a:graphicFrameLocks noGrp="1"/>
          </p:cNvGraphicFramePr>
          <p:nvPr/>
        </p:nvGraphicFramePr>
        <p:xfrm>
          <a:off x="7684256" y="4857478"/>
          <a:ext cx="2804735" cy="1854200"/>
        </p:xfrm>
        <a:graphic>
          <a:graphicData uri="http://schemas.openxmlformats.org/drawingml/2006/table">
            <a:tbl>
              <a:tblPr firstRow="1" bandRow="1">
                <a:tableStyleId>{5C22544A-7EE6-4342-B048-85BDC9FD1C3A}</a:tableStyleId>
              </a:tblPr>
              <a:tblGrid>
                <a:gridCol w="2804735">
                  <a:extLst>
                    <a:ext uri="{9D8B030D-6E8A-4147-A177-3AD203B41FA5}">
                      <a16:colId xmlns:a16="http://schemas.microsoft.com/office/drawing/2014/main" val="3378594746"/>
                    </a:ext>
                  </a:extLst>
                </a:gridCol>
              </a:tblGrid>
              <a:tr h="370840">
                <a:tc>
                  <a:txBody>
                    <a:bodyPr/>
                    <a:lstStyle/>
                    <a:p>
                      <a:r>
                        <a:rPr lang="en-US" sz="1400"/>
                        <a:t>Featurized Text</a:t>
                      </a:r>
                    </a:p>
                  </a:txBody>
                  <a:tcPr/>
                </a:tc>
                <a:extLst>
                  <a:ext uri="{0D108BD9-81ED-4DB2-BD59-A6C34878D82A}">
                    <a16:rowId xmlns:a16="http://schemas.microsoft.com/office/drawing/2014/main" val="3928305086"/>
                  </a:ext>
                </a:extLst>
              </a:tr>
              <a:tr h="370840">
                <a:tc>
                  <a:txBody>
                    <a:bodyPr/>
                    <a:lstStyle/>
                    <a:p>
                      <a:r>
                        <a:rPr lang="en-US" sz="1400" b="0"/>
                        <a:t>[0.76, 0.65, 0.44, …]</a:t>
                      </a:r>
                    </a:p>
                  </a:txBody>
                  <a:tcPr/>
                </a:tc>
                <a:extLst>
                  <a:ext uri="{0D108BD9-81ED-4DB2-BD59-A6C34878D82A}">
                    <a16:rowId xmlns:a16="http://schemas.microsoft.com/office/drawing/2014/main" val="817199688"/>
                  </a:ext>
                </a:extLst>
              </a:tr>
              <a:tr h="370840">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400" b="0"/>
                        <a:t>[0.98, 0.43, 0.54, …]</a:t>
                      </a:r>
                    </a:p>
                  </a:txBody>
                  <a:tcPr/>
                </a:tc>
                <a:extLst>
                  <a:ext uri="{0D108BD9-81ED-4DB2-BD59-A6C34878D82A}">
                    <a16:rowId xmlns:a16="http://schemas.microsoft.com/office/drawing/2014/main" val="3690971251"/>
                  </a:ext>
                </a:extLst>
              </a:tr>
              <a:tr h="370840">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400" b="0"/>
                        <a:t>[0.35, 0.73, 0.46, …]</a:t>
                      </a:r>
                    </a:p>
                  </a:txBody>
                  <a:tcPr/>
                </a:tc>
                <a:extLst>
                  <a:ext uri="{0D108BD9-81ED-4DB2-BD59-A6C34878D82A}">
                    <a16:rowId xmlns:a16="http://schemas.microsoft.com/office/drawing/2014/main" val="469236830"/>
                  </a:ext>
                </a:extLst>
              </a:tr>
              <a:tr h="370840">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400" b="0"/>
                        <a:t>[0.39, 0, 0.75, …]</a:t>
                      </a:r>
                    </a:p>
                  </a:txBody>
                  <a:tcPr/>
                </a:tc>
                <a:extLst>
                  <a:ext uri="{0D108BD9-81ED-4DB2-BD59-A6C34878D82A}">
                    <a16:rowId xmlns:a16="http://schemas.microsoft.com/office/drawing/2014/main" val="976273253"/>
                  </a:ext>
                </a:extLst>
              </a:tr>
            </a:tbl>
          </a:graphicData>
        </a:graphic>
      </p:graphicFrame>
      <p:cxnSp>
        <p:nvCxnSpPr>
          <p:cNvPr id="61" name="Straight Arrow Connector 60">
            <a:extLst>
              <a:ext uri="{FF2B5EF4-FFF2-40B4-BE49-F238E27FC236}">
                <a16:creationId xmlns:a16="http://schemas.microsoft.com/office/drawing/2014/main" id="{C6241CB4-9511-495F-B165-AE2F315366E1}"/>
              </a:ext>
            </a:extLst>
          </p:cNvPr>
          <p:cNvCxnSpPr>
            <a:stCxn id="59" idx="3"/>
          </p:cNvCxnSpPr>
          <p:nvPr/>
        </p:nvCxnSpPr>
        <p:spPr>
          <a:xfrm>
            <a:off x="7008876" y="5783580"/>
            <a:ext cx="652424"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D80A4EE1-B261-4647-B68F-6B97191F9128}"/>
              </a:ext>
            </a:extLst>
          </p:cNvPr>
          <p:cNvCxnSpPr>
            <a:endCxn id="59" idx="1"/>
          </p:cNvCxnSpPr>
          <p:nvPr/>
        </p:nvCxnSpPr>
        <p:spPr>
          <a:xfrm>
            <a:off x="4530700" y="5783580"/>
            <a:ext cx="652424"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9" name="Rectangle 68">
            <a:extLst>
              <a:ext uri="{FF2B5EF4-FFF2-40B4-BE49-F238E27FC236}">
                <a16:creationId xmlns:a16="http://schemas.microsoft.com/office/drawing/2014/main" id="{37BE97FE-6C84-4836-9394-14E8A97EC8AE}"/>
              </a:ext>
            </a:extLst>
          </p:cNvPr>
          <p:cNvSpPr/>
          <p:nvPr/>
        </p:nvSpPr>
        <p:spPr bwMode="auto">
          <a:xfrm>
            <a:off x="5103921" y="1154304"/>
            <a:ext cx="1984158" cy="522596"/>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a:gradFill>
                  <a:gsLst>
                    <a:gs pos="40075">
                      <a:srgbClr val="FFFFFF"/>
                    </a:gs>
                    <a:gs pos="30000">
                      <a:srgbClr val="FFFFFF"/>
                    </a:gs>
                  </a:gsLst>
                  <a:lin ang="5400000" scaled="0"/>
                </a:gradFill>
              </a:rPr>
              <a:t>Data</a:t>
            </a:r>
          </a:p>
        </p:txBody>
      </p:sp>
      <p:sp>
        <p:nvSpPr>
          <p:cNvPr id="70" name="Rectangle 69">
            <a:extLst>
              <a:ext uri="{FF2B5EF4-FFF2-40B4-BE49-F238E27FC236}">
                <a16:creationId xmlns:a16="http://schemas.microsoft.com/office/drawing/2014/main" id="{D611E645-652C-4DC5-836A-850FF772E324}"/>
              </a:ext>
            </a:extLst>
          </p:cNvPr>
          <p:cNvSpPr/>
          <p:nvPr/>
        </p:nvSpPr>
        <p:spPr bwMode="auto">
          <a:xfrm>
            <a:off x="5103921" y="1915835"/>
            <a:ext cx="1984158" cy="522596"/>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a:gradFill>
                  <a:gsLst>
                    <a:gs pos="40075">
                      <a:srgbClr val="FFFFFF"/>
                    </a:gs>
                    <a:gs pos="30000">
                      <a:srgbClr val="FFFFFF"/>
                    </a:gs>
                  </a:gsLst>
                  <a:lin ang="5400000" scaled="0"/>
                </a:gradFill>
              </a:rPr>
              <a:t>Transformer</a:t>
            </a:r>
          </a:p>
        </p:txBody>
      </p:sp>
      <p:sp>
        <p:nvSpPr>
          <p:cNvPr id="71" name="TextBox 70">
            <a:extLst>
              <a:ext uri="{FF2B5EF4-FFF2-40B4-BE49-F238E27FC236}">
                <a16:creationId xmlns:a16="http://schemas.microsoft.com/office/drawing/2014/main" id="{F2CB9F92-871F-415F-BD1A-FDF69158C9B7}"/>
              </a:ext>
            </a:extLst>
          </p:cNvPr>
          <p:cNvSpPr txBox="1"/>
          <p:nvPr/>
        </p:nvSpPr>
        <p:spPr>
          <a:xfrm>
            <a:off x="2959401" y="2019494"/>
            <a:ext cx="629152" cy="307777"/>
          </a:xfrm>
          <a:prstGeom prst="rect">
            <a:avLst/>
          </a:prstGeom>
          <a:noFill/>
        </p:spPr>
        <p:txBody>
          <a:bodyPr wrap="square" lIns="0" tIns="0" rIns="0" bIns="0" rtlCol="0">
            <a:spAutoFit/>
          </a:bodyPr>
          <a:lstStyle/>
          <a:p>
            <a:pPr algn="l"/>
            <a:r>
              <a:rPr lang="en-US" sz="2000">
                <a:gradFill>
                  <a:gsLst>
                    <a:gs pos="2917">
                      <a:schemeClr val="tx1"/>
                    </a:gs>
                    <a:gs pos="30000">
                      <a:schemeClr val="tx1"/>
                    </a:gs>
                  </a:gsLst>
                  <a:lin ang="5400000" scaled="0"/>
                </a:gradFill>
              </a:rPr>
              <a:t>Data</a:t>
            </a:r>
          </a:p>
        </p:txBody>
      </p:sp>
      <p:cxnSp>
        <p:nvCxnSpPr>
          <p:cNvPr id="72" name="Straight Arrow Connector 71">
            <a:extLst>
              <a:ext uri="{FF2B5EF4-FFF2-40B4-BE49-F238E27FC236}">
                <a16:creationId xmlns:a16="http://schemas.microsoft.com/office/drawing/2014/main" id="{04E514F6-5B00-417B-8B81-1E67E6CDCD75}"/>
              </a:ext>
            </a:extLst>
          </p:cNvPr>
          <p:cNvCxnSpPr>
            <a:cxnSpLocks/>
            <a:stCxn id="71" idx="3"/>
            <a:endCxn id="70" idx="1"/>
          </p:cNvCxnSpPr>
          <p:nvPr/>
        </p:nvCxnSpPr>
        <p:spPr>
          <a:xfrm>
            <a:off x="3588553" y="2173383"/>
            <a:ext cx="1515368" cy="375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53E11811-E7A9-4883-96E2-43C3A9E2A481}"/>
              </a:ext>
            </a:extLst>
          </p:cNvPr>
          <p:cNvSpPr txBox="1"/>
          <p:nvPr/>
        </p:nvSpPr>
        <p:spPr>
          <a:xfrm>
            <a:off x="8562031" y="2019494"/>
            <a:ext cx="697462" cy="307777"/>
          </a:xfrm>
          <a:prstGeom prst="rect">
            <a:avLst/>
          </a:prstGeom>
          <a:noFill/>
        </p:spPr>
        <p:txBody>
          <a:bodyPr wrap="square" lIns="0" tIns="0" rIns="0" bIns="0" rtlCol="0">
            <a:spAutoFit/>
          </a:bodyPr>
          <a:lstStyle/>
          <a:p>
            <a:pPr algn="ctr"/>
            <a:r>
              <a:rPr lang="en-US" sz="2000">
                <a:gradFill>
                  <a:gsLst>
                    <a:gs pos="2917">
                      <a:schemeClr val="tx1"/>
                    </a:gs>
                    <a:gs pos="30000">
                      <a:schemeClr val="tx1"/>
                    </a:gs>
                  </a:gsLst>
                  <a:lin ang="5400000" scaled="0"/>
                </a:gradFill>
              </a:rPr>
              <a:t>Data</a:t>
            </a:r>
          </a:p>
        </p:txBody>
      </p:sp>
      <p:cxnSp>
        <p:nvCxnSpPr>
          <p:cNvPr id="74" name="Straight Arrow Connector 73">
            <a:extLst>
              <a:ext uri="{FF2B5EF4-FFF2-40B4-BE49-F238E27FC236}">
                <a16:creationId xmlns:a16="http://schemas.microsoft.com/office/drawing/2014/main" id="{3C605304-FCFD-4366-93C1-63D0FE9BE0B3}"/>
              </a:ext>
            </a:extLst>
          </p:cNvPr>
          <p:cNvCxnSpPr>
            <a:cxnSpLocks/>
            <a:stCxn id="70" idx="3"/>
            <a:endCxn id="73" idx="1"/>
          </p:cNvCxnSpPr>
          <p:nvPr/>
        </p:nvCxnSpPr>
        <p:spPr>
          <a:xfrm flipV="1">
            <a:off x="7088079" y="2173383"/>
            <a:ext cx="1473952" cy="375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80" name="Rectangle 79">
            <a:extLst>
              <a:ext uri="{FF2B5EF4-FFF2-40B4-BE49-F238E27FC236}">
                <a16:creationId xmlns:a16="http://schemas.microsoft.com/office/drawing/2014/main" id="{EFE3BEFE-B3B3-4F56-BA18-16228AF325A0}"/>
              </a:ext>
            </a:extLst>
          </p:cNvPr>
          <p:cNvSpPr/>
          <p:nvPr/>
        </p:nvSpPr>
        <p:spPr bwMode="auto">
          <a:xfrm>
            <a:off x="139813" y="4123350"/>
            <a:ext cx="11912374" cy="416195"/>
          </a:xfrm>
          <a:prstGeom prst="rect">
            <a:avLst/>
          </a:prstGeom>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a:solidFill>
                  <a:schemeClr val="tx1"/>
                </a:solidFill>
              </a:rPr>
              <a:t>Example</a:t>
            </a:r>
          </a:p>
        </p:txBody>
      </p:sp>
      <p:graphicFrame>
        <p:nvGraphicFramePr>
          <p:cNvPr id="2" name="Table 1">
            <a:extLst>
              <a:ext uri="{FF2B5EF4-FFF2-40B4-BE49-F238E27FC236}">
                <a16:creationId xmlns:a16="http://schemas.microsoft.com/office/drawing/2014/main" id="{283071B0-5F80-4844-8FE3-232216FE01D6}"/>
              </a:ext>
            </a:extLst>
          </p:cNvPr>
          <p:cNvGraphicFramePr>
            <a:graphicFrameLocks noGrp="1"/>
          </p:cNvGraphicFramePr>
          <p:nvPr/>
        </p:nvGraphicFramePr>
        <p:xfrm>
          <a:off x="528034" y="4856480"/>
          <a:ext cx="4002666" cy="1854200"/>
        </p:xfrm>
        <a:graphic>
          <a:graphicData uri="http://schemas.openxmlformats.org/drawingml/2006/table">
            <a:tbl>
              <a:tblPr firstRow="1" bandRow="1">
                <a:tableStyleId>{5C22544A-7EE6-4342-B048-85BDC9FD1C3A}</a:tableStyleId>
              </a:tblPr>
              <a:tblGrid>
                <a:gridCol w="4002666">
                  <a:extLst>
                    <a:ext uri="{9D8B030D-6E8A-4147-A177-3AD203B41FA5}">
                      <a16:colId xmlns:a16="http://schemas.microsoft.com/office/drawing/2014/main" val="3820971679"/>
                    </a:ext>
                  </a:extLst>
                </a:gridCol>
              </a:tblGrid>
              <a:tr h="370840">
                <a:tc>
                  <a:txBody>
                    <a:bodyPr/>
                    <a:lstStyle/>
                    <a:p>
                      <a:r>
                        <a:rPr lang="en-US" sz="1400"/>
                        <a:t>Text</a:t>
                      </a:r>
                    </a:p>
                  </a:txBody>
                  <a:tcPr/>
                </a:tc>
                <a:extLst>
                  <a:ext uri="{0D108BD9-81ED-4DB2-BD59-A6C34878D82A}">
                    <a16:rowId xmlns:a16="http://schemas.microsoft.com/office/drawing/2014/main" val="2447267421"/>
                  </a:ext>
                </a:extLst>
              </a:tr>
              <a:tr h="370840">
                <a:tc>
                  <a:txBody>
                    <a:bodyPr/>
                    <a:lstStyle/>
                    <a:p>
                      <a:r>
                        <a:rPr lang="en-US" sz="1400" u="none" strike="noStrike" kern="1200">
                          <a:effectLst/>
                        </a:rPr>
                        <a:t>Wow... Loved this place.</a:t>
                      </a:r>
                      <a:endParaRPr lang="en-US" sz="1400"/>
                    </a:p>
                  </a:txBody>
                  <a:tcPr/>
                </a:tc>
                <a:extLst>
                  <a:ext uri="{0D108BD9-81ED-4DB2-BD59-A6C34878D82A}">
                    <a16:rowId xmlns:a16="http://schemas.microsoft.com/office/drawing/2014/main" val="3321136607"/>
                  </a:ext>
                </a:extLst>
              </a:tr>
              <a:tr h="370840">
                <a:tc>
                  <a:txBody>
                    <a:bodyPr/>
                    <a:lstStyle/>
                    <a:p>
                      <a:r>
                        <a:rPr lang="en-US" sz="1400" u="none" strike="noStrike" kern="1200">
                          <a:effectLst/>
                        </a:rPr>
                        <a:t>Crust is not good.</a:t>
                      </a:r>
                      <a:endParaRPr lang="en-US" sz="1400"/>
                    </a:p>
                  </a:txBody>
                  <a:tcPr/>
                </a:tc>
                <a:extLst>
                  <a:ext uri="{0D108BD9-81ED-4DB2-BD59-A6C34878D82A}">
                    <a16:rowId xmlns:a16="http://schemas.microsoft.com/office/drawing/2014/main" val="1461806424"/>
                  </a:ext>
                </a:extLst>
              </a:tr>
              <a:tr h="370840">
                <a:tc>
                  <a:txBody>
                    <a:bodyPr/>
                    <a:lstStyle/>
                    <a:p>
                      <a:r>
                        <a:rPr lang="en-US" sz="1400" u="none" strike="noStrike" kern="1200">
                          <a:effectLst/>
                        </a:rPr>
                        <a:t>Not tasty and the texture was just nasty.</a:t>
                      </a:r>
                      <a:endParaRPr lang="en-US" sz="1400"/>
                    </a:p>
                  </a:txBody>
                  <a:tcPr/>
                </a:tc>
                <a:extLst>
                  <a:ext uri="{0D108BD9-81ED-4DB2-BD59-A6C34878D82A}">
                    <a16:rowId xmlns:a16="http://schemas.microsoft.com/office/drawing/2014/main" val="1414637448"/>
                  </a:ext>
                </a:extLst>
              </a:tr>
              <a:tr h="370840">
                <a:tc>
                  <a:txBody>
                    <a:bodyPr/>
                    <a:lstStyle/>
                    <a:p>
                      <a:r>
                        <a:rPr lang="en-US" sz="1400" u="none" strike="noStrike" kern="1200">
                          <a:effectLst/>
                        </a:rPr>
                        <a:t>The selection on the menu was great.</a:t>
                      </a:r>
                      <a:endParaRPr lang="en-US" sz="1400"/>
                    </a:p>
                  </a:txBody>
                  <a:tcPr/>
                </a:tc>
                <a:extLst>
                  <a:ext uri="{0D108BD9-81ED-4DB2-BD59-A6C34878D82A}">
                    <a16:rowId xmlns:a16="http://schemas.microsoft.com/office/drawing/2014/main" val="3627976529"/>
                  </a:ext>
                </a:extLst>
              </a:tr>
            </a:tbl>
          </a:graphicData>
        </a:graphic>
      </p:graphicFrame>
      <p:sp>
        <p:nvSpPr>
          <p:cNvPr id="57" name="TextBox 56">
            <a:extLst>
              <a:ext uri="{FF2B5EF4-FFF2-40B4-BE49-F238E27FC236}">
                <a16:creationId xmlns:a16="http://schemas.microsoft.com/office/drawing/2014/main" id="{925CAA78-7695-4399-8960-5DB8C2DE3004}"/>
              </a:ext>
            </a:extLst>
          </p:cNvPr>
          <p:cNvSpPr txBox="1"/>
          <p:nvPr/>
        </p:nvSpPr>
        <p:spPr>
          <a:xfrm>
            <a:off x="68185" y="266790"/>
            <a:ext cx="3761286" cy="904863"/>
          </a:xfrm>
          <a:prstGeom prst="rect">
            <a:avLst/>
          </a:prstGeom>
          <a:noFill/>
        </p:spPr>
        <p:txBody>
          <a:bodyPr wrap="none" lIns="182880" tIns="146304" rIns="182880" bIns="146304" rtlCol="0">
            <a:spAutoFit/>
          </a:bodyPr>
          <a:lstStyle/>
          <a:p>
            <a:pPr marL="0" marR="0" lvl="0" indent="0" algn="l" defTabSz="914367" rtl="0" eaLnBrk="1" fontAlgn="auto" latinLnBrk="0" hangingPunct="1">
              <a:lnSpc>
                <a:spcPct val="90000"/>
              </a:lnSpc>
              <a:spcBef>
                <a:spcPct val="0"/>
              </a:spcBef>
              <a:spcAft>
                <a:spcPts val="1200"/>
              </a:spcAft>
              <a:buClrTx/>
              <a:buSzTx/>
              <a:buFontTx/>
              <a:buNone/>
              <a:tabLst/>
              <a:defRPr/>
            </a:pPr>
            <a:r>
              <a:rPr lang="en-US" sz="4400" spc="-100">
                <a:ln w="3175">
                  <a:noFill/>
                </a:ln>
                <a:solidFill>
                  <a:srgbClr val="505050"/>
                </a:solidFill>
                <a:latin typeface="Segoe UI Light"/>
              </a:rPr>
              <a:t>2. Transformers</a:t>
            </a:r>
            <a:endParaRPr kumimoji="0" lang="en-US" sz="4400" i="0" u="none" strike="noStrike" kern="1200" cap="none" spc="-100" normalizeH="0" baseline="0" noProof="0">
              <a:ln w="3175">
                <a:noFill/>
              </a:ln>
              <a:solidFill>
                <a:srgbClr val="505050"/>
              </a:solidFill>
              <a:effectLst/>
              <a:uLnTx/>
              <a:uFillTx/>
              <a:latin typeface="Segoe UI Light"/>
              <a:ea typeface="+mn-ea"/>
              <a:cs typeface="+mn-cs"/>
            </a:endParaRPr>
          </a:p>
        </p:txBody>
      </p:sp>
    </p:spTree>
    <p:extLst>
      <p:ext uri="{BB962C8B-B14F-4D97-AF65-F5344CB8AC3E}">
        <p14:creationId xmlns:p14="http://schemas.microsoft.com/office/powerpoint/2010/main" val="38616058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80"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072682-E9AA-4A72-AFC3-8E15E77237FA}"/>
              </a:ext>
            </a:extLst>
          </p:cNvPr>
          <p:cNvSpPr>
            <a:spLocks noGrp="1"/>
          </p:cNvSpPr>
          <p:nvPr>
            <p:ph type="title"/>
          </p:nvPr>
        </p:nvSpPr>
        <p:spPr/>
        <p:txBody>
          <a:bodyPr/>
          <a:lstStyle/>
          <a:p>
            <a:r>
              <a:rPr lang="es-ES" dirty="0" err="1">
                <a:cs typeface="Quire Sans" panose="020B0502040400020003" pitchFamily="34" charset="0"/>
              </a:rPr>
              <a:t>Introduction</a:t>
            </a:r>
            <a:r>
              <a:rPr lang="es-ES" dirty="0">
                <a:cs typeface="Quire Sans" panose="020B0502040400020003" pitchFamily="34" charset="0"/>
              </a:rPr>
              <a:t> </a:t>
            </a:r>
            <a:r>
              <a:rPr lang="es-ES" dirty="0" err="1">
                <a:cs typeface="Quire Sans" panose="020B0502040400020003" pitchFamily="34" charset="0"/>
              </a:rPr>
              <a:t>to</a:t>
            </a:r>
            <a:r>
              <a:rPr lang="es-ES" dirty="0">
                <a:cs typeface="Quire Sans" panose="020B0502040400020003" pitchFamily="34" charset="0"/>
              </a:rPr>
              <a:t> ML.NET</a:t>
            </a:r>
          </a:p>
        </p:txBody>
      </p:sp>
      <p:sp>
        <p:nvSpPr>
          <p:cNvPr id="3" name="Marcador de texto 2">
            <a:extLst>
              <a:ext uri="{FF2B5EF4-FFF2-40B4-BE49-F238E27FC236}">
                <a16:creationId xmlns:a16="http://schemas.microsoft.com/office/drawing/2014/main" id="{D4DF00CC-F445-43AE-BDD6-988EA6C0D7A5}"/>
              </a:ext>
            </a:extLst>
          </p:cNvPr>
          <p:cNvSpPr>
            <a:spLocks noGrp="1"/>
          </p:cNvSpPr>
          <p:nvPr>
            <p:ph type="body" sz="quarter" idx="12"/>
          </p:nvPr>
        </p:nvSpPr>
        <p:spPr/>
        <p:txBody>
          <a:bodyPr/>
          <a:lstStyle/>
          <a:p>
            <a:r>
              <a:rPr lang="es-ES" dirty="0"/>
              <a:t>Vadim Frolov</a:t>
            </a:r>
          </a:p>
        </p:txBody>
      </p:sp>
      <p:sp>
        <p:nvSpPr>
          <p:cNvPr id="4" name="Marcador de texto 3">
            <a:extLst>
              <a:ext uri="{FF2B5EF4-FFF2-40B4-BE49-F238E27FC236}">
                <a16:creationId xmlns:a16="http://schemas.microsoft.com/office/drawing/2014/main" id="{5ABB1218-F879-40FE-9F61-1505FC315B5D}"/>
              </a:ext>
            </a:extLst>
          </p:cNvPr>
          <p:cNvSpPr>
            <a:spLocks noGrp="1"/>
          </p:cNvSpPr>
          <p:nvPr>
            <p:ph type="body" sz="quarter" idx="13"/>
          </p:nvPr>
        </p:nvSpPr>
        <p:spPr>
          <a:xfrm>
            <a:off x="6597944" y="2320226"/>
            <a:ext cx="4714906" cy="492443"/>
          </a:xfrm>
        </p:spPr>
        <p:txBody>
          <a:bodyPr/>
          <a:lstStyle/>
          <a:p>
            <a:r>
              <a:rPr lang="es-ES" dirty="0"/>
              <a:t>Oslo</a:t>
            </a:r>
          </a:p>
        </p:txBody>
      </p:sp>
      <p:sp>
        <p:nvSpPr>
          <p:cNvPr id="5" name="Marcador de texto 4">
            <a:extLst>
              <a:ext uri="{FF2B5EF4-FFF2-40B4-BE49-F238E27FC236}">
                <a16:creationId xmlns:a16="http://schemas.microsoft.com/office/drawing/2014/main" id="{86C3017E-D62C-4632-B5A9-661BD24A2BA2}"/>
              </a:ext>
            </a:extLst>
          </p:cNvPr>
          <p:cNvSpPr>
            <a:spLocks noGrp="1"/>
          </p:cNvSpPr>
          <p:nvPr>
            <p:ph type="body" sz="quarter" idx="15"/>
          </p:nvPr>
        </p:nvSpPr>
        <p:spPr/>
        <p:txBody>
          <a:bodyPr/>
          <a:lstStyle/>
          <a:p>
            <a:r>
              <a:rPr lang="es-ES" dirty="0"/>
              <a:t>Data </a:t>
            </a:r>
            <a:r>
              <a:rPr lang="es-ES" dirty="0" err="1"/>
              <a:t>Scientist</a:t>
            </a:r>
            <a:r>
              <a:rPr lang="es-ES" dirty="0"/>
              <a:t> </a:t>
            </a:r>
            <a:r>
              <a:rPr lang="en-US" dirty="0"/>
              <a:t>@ </a:t>
            </a:r>
            <a:r>
              <a:rPr lang="en-US" dirty="0" err="1"/>
              <a:t>Inmeta</a:t>
            </a:r>
            <a:r>
              <a:rPr lang="en-US" dirty="0"/>
              <a:t>/Crayon</a:t>
            </a:r>
            <a:endParaRPr lang="es-ES" dirty="0"/>
          </a:p>
        </p:txBody>
      </p:sp>
    </p:spTree>
    <p:extLst>
      <p:ext uri="{BB962C8B-B14F-4D97-AF65-F5344CB8AC3E}">
        <p14:creationId xmlns:p14="http://schemas.microsoft.com/office/powerpoint/2010/main" val="3448830755"/>
      </p:ext>
    </p:extLst>
  </p:cSld>
  <p:clrMapOvr>
    <a:masterClrMapping/>
  </p:clrMapOvr>
  <p:transition spd="med">
    <p:pull/>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143644CB-F1AE-4034-B0E1-BEEFBA259A52}"/>
              </a:ext>
            </a:extLst>
          </p:cNvPr>
          <p:cNvSpPr/>
          <p:nvPr/>
        </p:nvSpPr>
        <p:spPr bwMode="auto">
          <a:xfrm>
            <a:off x="139813" y="4123350"/>
            <a:ext cx="11912374" cy="416195"/>
          </a:xfrm>
          <a:prstGeom prst="rect">
            <a:avLst/>
          </a:prstGeom>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a:solidFill>
                  <a:schemeClr val="tx1"/>
                </a:solidFill>
              </a:rPr>
              <a:t>Example</a:t>
            </a:r>
          </a:p>
        </p:txBody>
      </p:sp>
      <p:sp>
        <p:nvSpPr>
          <p:cNvPr id="28" name="TextBox 27">
            <a:extLst>
              <a:ext uri="{FF2B5EF4-FFF2-40B4-BE49-F238E27FC236}">
                <a16:creationId xmlns:a16="http://schemas.microsoft.com/office/drawing/2014/main" id="{8A7B8212-4A14-49ED-A7DE-0CF48AACC0CD}"/>
              </a:ext>
            </a:extLst>
          </p:cNvPr>
          <p:cNvSpPr txBox="1"/>
          <p:nvPr/>
        </p:nvSpPr>
        <p:spPr>
          <a:xfrm>
            <a:off x="7887922" y="5629690"/>
            <a:ext cx="2501506" cy="307777"/>
          </a:xfrm>
          <a:prstGeom prst="rect">
            <a:avLst/>
          </a:prstGeom>
          <a:noFill/>
        </p:spPr>
        <p:txBody>
          <a:bodyPr wrap="square" lIns="0" tIns="0" rIns="0" bIns="0" rtlCol="0">
            <a:spAutoFit/>
          </a:bodyPr>
          <a:lstStyle/>
          <a:p>
            <a:pPr algn="l"/>
            <a:r>
              <a:rPr lang="en-US" sz="2000">
                <a:gradFill>
                  <a:gsLst>
                    <a:gs pos="2917">
                      <a:schemeClr val="tx1"/>
                    </a:gs>
                    <a:gs pos="30000">
                      <a:schemeClr val="tx1"/>
                    </a:gs>
                  </a:gsLst>
                  <a:lin ang="5400000" scaled="0"/>
                </a:gradFill>
              </a:rPr>
              <a:t>Model (Transformer)</a:t>
            </a:r>
          </a:p>
        </p:txBody>
      </p:sp>
      <p:sp>
        <p:nvSpPr>
          <p:cNvPr id="32" name="Rectangle 31">
            <a:extLst>
              <a:ext uri="{FF2B5EF4-FFF2-40B4-BE49-F238E27FC236}">
                <a16:creationId xmlns:a16="http://schemas.microsoft.com/office/drawing/2014/main" id="{A15BA2D6-221A-43A2-8EBD-1F7007C0F54C}"/>
              </a:ext>
            </a:extLst>
          </p:cNvPr>
          <p:cNvSpPr/>
          <p:nvPr/>
        </p:nvSpPr>
        <p:spPr bwMode="auto">
          <a:xfrm>
            <a:off x="5183124" y="5166360"/>
            <a:ext cx="1825752" cy="1234440"/>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a:solidFill>
                  <a:sysClr val="windowText" lastClr="000000"/>
                </a:solidFill>
              </a:rPr>
              <a:t>Estimator</a:t>
            </a:r>
          </a:p>
        </p:txBody>
      </p:sp>
      <p:cxnSp>
        <p:nvCxnSpPr>
          <p:cNvPr id="33" name="Straight Arrow Connector 32">
            <a:extLst>
              <a:ext uri="{FF2B5EF4-FFF2-40B4-BE49-F238E27FC236}">
                <a16:creationId xmlns:a16="http://schemas.microsoft.com/office/drawing/2014/main" id="{67FB1E0E-6400-4BEA-95E6-22B1948AE93D}"/>
              </a:ext>
            </a:extLst>
          </p:cNvPr>
          <p:cNvCxnSpPr>
            <a:stCxn id="32" idx="3"/>
          </p:cNvCxnSpPr>
          <p:nvPr/>
        </p:nvCxnSpPr>
        <p:spPr>
          <a:xfrm>
            <a:off x="7008876" y="5783580"/>
            <a:ext cx="652424"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6AF5ED52-B541-41A9-B90A-3CCCC571953A}"/>
              </a:ext>
            </a:extLst>
          </p:cNvPr>
          <p:cNvCxnSpPr>
            <a:endCxn id="32" idx="1"/>
          </p:cNvCxnSpPr>
          <p:nvPr/>
        </p:nvCxnSpPr>
        <p:spPr>
          <a:xfrm>
            <a:off x="4530700" y="5783580"/>
            <a:ext cx="652424"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E3FC5E00-5741-4B75-BE62-041D2D77EBD2}"/>
              </a:ext>
            </a:extLst>
          </p:cNvPr>
          <p:cNvSpPr/>
          <p:nvPr/>
        </p:nvSpPr>
        <p:spPr bwMode="auto">
          <a:xfrm>
            <a:off x="5103921" y="1154304"/>
            <a:ext cx="1984158" cy="522596"/>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a:gradFill>
                  <a:gsLst>
                    <a:gs pos="40075">
                      <a:srgbClr val="FFFFFF"/>
                    </a:gs>
                    <a:gs pos="30000">
                      <a:srgbClr val="FFFFFF"/>
                    </a:gs>
                  </a:gsLst>
                  <a:lin ang="5400000" scaled="0"/>
                </a:gradFill>
              </a:rPr>
              <a:t>Data</a:t>
            </a:r>
          </a:p>
        </p:txBody>
      </p:sp>
      <p:sp>
        <p:nvSpPr>
          <p:cNvPr id="49" name="Rectangle 48">
            <a:extLst>
              <a:ext uri="{FF2B5EF4-FFF2-40B4-BE49-F238E27FC236}">
                <a16:creationId xmlns:a16="http://schemas.microsoft.com/office/drawing/2014/main" id="{7FEBEADE-25CC-4159-A130-036E24A02F27}"/>
              </a:ext>
            </a:extLst>
          </p:cNvPr>
          <p:cNvSpPr/>
          <p:nvPr/>
        </p:nvSpPr>
        <p:spPr bwMode="auto">
          <a:xfrm>
            <a:off x="5103921" y="1915835"/>
            <a:ext cx="1984158" cy="522596"/>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a:gradFill>
                  <a:gsLst>
                    <a:gs pos="40075">
                      <a:srgbClr val="FFFFFF"/>
                    </a:gs>
                    <a:gs pos="30000">
                      <a:srgbClr val="FFFFFF"/>
                    </a:gs>
                  </a:gsLst>
                  <a:lin ang="5400000" scaled="0"/>
                </a:gradFill>
              </a:rPr>
              <a:t>Transformer</a:t>
            </a:r>
          </a:p>
        </p:txBody>
      </p:sp>
      <p:sp>
        <p:nvSpPr>
          <p:cNvPr id="50" name="TextBox 49">
            <a:extLst>
              <a:ext uri="{FF2B5EF4-FFF2-40B4-BE49-F238E27FC236}">
                <a16:creationId xmlns:a16="http://schemas.microsoft.com/office/drawing/2014/main" id="{675F9A02-B8B0-4F22-AAA3-FBE3EE9F1E0A}"/>
              </a:ext>
            </a:extLst>
          </p:cNvPr>
          <p:cNvSpPr txBox="1"/>
          <p:nvPr/>
        </p:nvSpPr>
        <p:spPr>
          <a:xfrm>
            <a:off x="2959401" y="2019494"/>
            <a:ext cx="629152" cy="307777"/>
          </a:xfrm>
          <a:prstGeom prst="rect">
            <a:avLst/>
          </a:prstGeom>
          <a:noFill/>
        </p:spPr>
        <p:txBody>
          <a:bodyPr wrap="square" lIns="0" tIns="0" rIns="0" bIns="0" rtlCol="0">
            <a:spAutoFit/>
          </a:bodyPr>
          <a:lstStyle/>
          <a:p>
            <a:pPr algn="l"/>
            <a:r>
              <a:rPr lang="en-US" sz="2000">
                <a:gradFill>
                  <a:gsLst>
                    <a:gs pos="2917">
                      <a:schemeClr val="tx1"/>
                    </a:gs>
                    <a:gs pos="30000">
                      <a:schemeClr val="tx1"/>
                    </a:gs>
                  </a:gsLst>
                  <a:lin ang="5400000" scaled="0"/>
                </a:gradFill>
              </a:rPr>
              <a:t>Data</a:t>
            </a:r>
          </a:p>
        </p:txBody>
      </p:sp>
      <p:cxnSp>
        <p:nvCxnSpPr>
          <p:cNvPr id="51" name="Straight Arrow Connector 50">
            <a:extLst>
              <a:ext uri="{FF2B5EF4-FFF2-40B4-BE49-F238E27FC236}">
                <a16:creationId xmlns:a16="http://schemas.microsoft.com/office/drawing/2014/main" id="{9D0F9C28-35F5-47C1-92FF-81B0BA87A255}"/>
              </a:ext>
            </a:extLst>
          </p:cNvPr>
          <p:cNvCxnSpPr>
            <a:cxnSpLocks/>
            <a:stCxn id="50" idx="3"/>
            <a:endCxn id="49" idx="1"/>
          </p:cNvCxnSpPr>
          <p:nvPr/>
        </p:nvCxnSpPr>
        <p:spPr>
          <a:xfrm>
            <a:off x="3588553" y="2173383"/>
            <a:ext cx="1515368" cy="375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4FB625C3-C0C4-4638-A881-0866B3F2B872}"/>
              </a:ext>
            </a:extLst>
          </p:cNvPr>
          <p:cNvSpPr txBox="1"/>
          <p:nvPr/>
        </p:nvSpPr>
        <p:spPr>
          <a:xfrm>
            <a:off x="8562031" y="2019494"/>
            <a:ext cx="697462" cy="307777"/>
          </a:xfrm>
          <a:prstGeom prst="rect">
            <a:avLst/>
          </a:prstGeom>
          <a:noFill/>
        </p:spPr>
        <p:txBody>
          <a:bodyPr wrap="square" lIns="0" tIns="0" rIns="0" bIns="0" rtlCol="0">
            <a:spAutoFit/>
          </a:bodyPr>
          <a:lstStyle/>
          <a:p>
            <a:pPr algn="ctr"/>
            <a:r>
              <a:rPr lang="en-US" sz="2000">
                <a:gradFill>
                  <a:gsLst>
                    <a:gs pos="2917">
                      <a:schemeClr val="tx1"/>
                    </a:gs>
                    <a:gs pos="30000">
                      <a:schemeClr val="tx1"/>
                    </a:gs>
                  </a:gsLst>
                  <a:lin ang="5400000" scaled="0"/>
                </a:gradFill>
              </a:rPr>
              <a:t>Data</a:t>
            </a:r>
          </a:p>
        </p:txBody>
      </p:sp>
      <p:cxnSp>
        <p:nvCxnSpPr>
          <p:cNvPr id="53" name="Straight Arrow Connector 52">
            <a:extLst>
              <a:ext uri="{FF2B5EF4-FFF2-40B4-BE49-F238E27FC236}">
                <a16:creationId xmlns:a16="http://schemas.microsoft.com/office/drawing/2014/main" id="{4CB99B57-1461-4BB1-BA04-F25535C23666}"/>
              </a:ext>
            </a:extLst>
          </p:cNvPr>
          <p:cNvCxnSpPr>
            <a:cxnSpLocks/>
            <a:stCxn id="49" idx="3"/>
            <a:endCxn id="52" idx="1"/>
          </p:cNvCxnSpPr>
          <p:nvPr/>
        </p:nvCxnSpPr>
        <p:spPr>
          <a:xfrm flipV="1">
            <a:off x="7088079" y="2173383"/>
            <a:ext cx="1473952" cy="375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4" name="Rectangle 53">
            <a:extLst>
              <a:ext uri="{FF2B5EF4-FFF2-40B4-BE49-F238E27FC236}">
                <a16:creationId xmlns:a16="http://schemas.microsoft.com/office/drawing/2014/main" id="{AA6E848A-8411-4B3B-B754-7D79AFA59B90}"/>
              </a:ext>
            </a:extLst>
          </p:cNvPr>
          <p:cNvSpPr/>
          <p:nvPr/>
        </p:nvSpPr>
        <p:spPr bwMode="auto">
          <a:xfrm>
            <a:off x="5103921" y="2677366"/>
            <a:ext cx="1984158" cy="522596"/>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a:gradFill>
                  <a:gsLst>
                    <a:gs pos="40075">
                      <a:srgbClr val="FFFFFF"/>
                    </a:gs>
                    <a:gs pos="30000">
                      <a:srgbClr val="FFFFFF"/>
                    </a:gs>
                  </a:gsLst>
                  <a:lin ang="5400000" scaled="0"/>
                </a:gradFill>
              </a:rPr>
              <a:t>Estimator</a:t>
            </a:r>
          </a:p>
        </p:txBody>
      </p:sp>
      <p:sp>
        <p:nvSpPr>
          <p:cNvPr id="55" name="TextBox 54">
            <a:extLst>
              <a:ext uri="{FF2B5EF4-FFF2-40B4-BE49-F238E27FC236}">
                <a16:creationId xmlns:a16="http://schemas.microsoft.com/office/drawing/2014/main" id="{D09A6E71-88E1-41D6-96AF-80C374F4BE68}"/>
              </a:ext>
            </a:extLst>
          </p:cNvPr>
          <p:cNvSpPr txBox="1"/>
          <p:nvPr/>
        </p:nvSpPr>
        <p:spPr>
          <a:xfrm>
            <a:off x="2959401" y="2779924"/>
            <a:ext cx="629152" cy="307777"/>
          </a:xfrm>
          <a:prstGeom prst="rect">
            <a:avLst/>
          </a:prstGeom>
          <a:noFill/>
        </p:spPr>
        <p:txBody>
          <a:bodyPr wrap="square" lIns="0" tIns="0" rIns="0" bIns="0" rtlCol="0">
            <a:spAutoFit/>
          </a:bodyPr>
          <a:lstStyle/>
          <a:p>
            <a:pPr algn="l"/>
            <a:r>
              <a:rPr lang="en-US" sz="2000">
                <a:gradFill>
                  <a:gsLst>
                    <a:gs pos="2917">
                      <a:schemeClr val="tx1"/>
                    </a:gs>
                    <a:gs pos="30000">
                      <a:schemeClr val="tx1"/>
                    </a:gs>
                  </a:gsLst>
                  <a:lin ang="5400000" scaled="0"/>
                </a:gradFill>
              </a:rPr>
              <a:t>Data</a:t>
            </a:r>
          </a:p>
        </p:txBody>
      </p:sp>
      <p:sp>
        <p:nvSpPr>
          <p:cNvPr id="56" name="TextBox 55">
            <a:extLst>
              <a:ext uri="{FF2B5EF4-FFF2-40B4-BE49-F238E27FC236}">
                <a16:creationId xmlns:a16="http://schemas.microsoft.com/office/drawing/2014/main" id="{19F66A04-B316-4FB5-9AAB-71C32B326A57}"/>
              </a:ext>
            </a:extLst>
          </p:cNvPr>
          <p:cNvSpPr txBox="1"/>
          <p:nvPr/>
        </p:nvSpPr>
        <p:spPr>
          <a:xfrm>
            <a:off x="8562031" y="2779924"/>
            <a:ext cx="1537252" cy="307777"/>
          </a:xfrm>
          <a:prstGeom prst="rect">
            <a:avLst/>
          </a:prstGeom>
          <a:noFill/>
        </p:spPr>
        <p:txBody>
          <a:bodyPr wrap="square" lIns="0" tIns="0" rIns="0" bIns="0" rtlCol="0">
            <a:spAutoFit/>
          </a:bodyPr>
          <a:lstStyle/>
          <a:p>
            <a:pPr algn="ctr"/>
            <a:r>
              <a:rPr lang="en-US" sz="2000">
                <a:gradFill>
                  <a:gsLst>
                    <a:gs pos="2917">
                      <a:schemeClr val="tx1"/>
                    </a:gs>
                    <a:gs pos="30000">
                      <a:schemeClr val="tx1"/>
                    </a:gs>
                  </a:gsLst>
                  <a:lin ang="5400000" scaled="0"/>
                </a:gradFill>
              </a:rPr>
              <a:t>Transformer</a:t>
            </a:r>
          </a:p>
        </p:txBody>
      </p:sp>
      <p:cxnSp>
        <p:nvCxnSpPr>
          <p:cNvPr id="57" name="Straight Arrow Connector 56">
            <a:extLst>
              <a:ext uri="{FF2B5EF4-FFF2-40B4-BE49-F238E27FC236}">
                <a16:creationId xmlns:a16="http://schemas.microsoft.com/office/drawing/2014/main" id="{FCAF5902-2402-4B38-A7D2-E4D0D0337599}"/>
              </a:ext>
            </a:extLst>
          </p:cNvPr>
          <p:cNvCxnSpPr>
            <a:cxnSpLocks/>
            <a:stCxn id="54" idx="3"/>
            <a:endCxn id="56" idx="1"/>
          </p:cNvCxnSpPr>
          <p:nvPr/>
        </p:nvCxnSpPr>
        <p:spPr>
          <a:xfrm flipV="1">
            <a:off x="7088079" y="2933813"/>
            <a:ext cx="1473952"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8AB48AFC-6E11-4460-B895-3303569148AF}"/>
              </a:ext>
            </a:extLst>
          </p:cNvPr>
          <p:cNvCxnSpPr>
            <a:cxnSpLocks/>
            <a:stCxn id="55" idx="3"/>
            <a:endCxn id="54" idx="1"/>
          </p:cNvCxnSpPr>
          <p:nvPr/>
        </p:nvCxnSpPr>
        <p:spPr>
          <a:xfrm>
            <a:off x="3588553" y="2933813"/>
            <a:ext cx="1515368"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aphicFrame>
        <p:nvGraphicFramePr>
          <p:cNvPr id="23" name="Table 22">
            <a:extLst>
              <a:ext uri="{FF2B5EF4-FFF2-40B4-BE49-F238E27FC236}">
                <a16:creationId xmlns:a16="http://schemas.microsoft.com/office/drawing/2014/main" id="{4F095404-ADBE-4F1A-A8F2-797B441EEAC4}"/>
              </a:ext>
            </a:extLst>
          </p:cNvPr>
          <p:cNvGraphicFramePr>
            <a:graphicFrameLocks noGrp="1"/>
          </p:cNvGraphicFramePr>
          <p:nvPr/>
        </p:nvGraphicFramePr>
        <p:xfrm>
          <a:off x="188048" y="4856478"/>
          <a:ext cx="4342652" cy="1854200"/>
        </p:xfrm>
        <a:graphic>
          <a:graphicData uri="http://schemas.openxmlformats.org/drawingml/2006/table">
            <a:tbl>
              <a:tblPr firstRow="1" bandRow="1">
                <a:tableStyleId>{5C22544A-7EE6-4342-B048-85BDC9FD1C3A}</a:tableStyleId>
              </a:tblPr>
              <a:tblGrid>
                <a:gridCol w="3001466">
                  <a:extLst>
                    <a:ext uri="{9D8B030D-6E8A-4147-A177-3AD203B41FA5}">
                      <a16:colId xmlns:a16="http://schemas.microsoft.com/office/drawing/2014/main" val="2718453439"/>
                    </a:ext>
                  </a:extLst>
                </a:gridCol>
                <a:gridCol w="1341186">
                  <a:extLst>
                    <a:ext uri="{9D8B030D-6E8A-4147-A177-3AD203B41FA5}">
                      <a16:colId xmlns:a16="http://schemas.microsoft.com/office/drawing/2014/main" val="3349420473"/>
                    </a:ext>
                  </a:extLst>
                </a:gridCol>
              </a:tblGrid>
              <a:tr h="370840">
                <a:tc>
                  <a:txBody>
                    <a:bodyPr/>
                    <a:lstStyle/>
                    <a:p>
                      <a:r>
                        <a:rPr lang="en-US" sz="1400"/>
                        <a:t>Comment</a:t>
                      </a:r>
                    </a:p>
                  </a:txBody>
                  <a:tcPr/>
                </a:tc>
                <a:tc>
                  <a:txBody>
                    <a:bodyPr/>
                    <a:lstStyle/>
                    <a:p>
                      <a:r>
                        <a:rPr lang="en-US" sz="1400"/>
                        <a:t>Sentiment</a:t>
                      </a:r>
                    </a:p>
                  </a:txBody>
                  <a:tcPr/>
                </a:tc>
                <a:extLst>
                  <a:ext uri="{0D108BD9-81ED-4DB2-BD59-A6C34878D82A}">
                    <a16:rowId xmlns:a16="http://schemas.microsoft.com/office/drawing/2014/main" val="3341935739"/>
                  </a:ext>
                </a:extLst>
              </a:tr>
              <a:tr h="370840">
                <a:tc>
                  <a:txBody>
                    <a:bodyPr/>
                    <a:lstStyle/>
                    <a:p>
                      <a:r>
                        <a:rPr lang="en-US" sz="1200" u="none" strike="noStrike" kern="1200">
                          <a:effectLst/>
                        </a:rPr>
                        <a:t>Wow... Loved this place.</a:t>
                      </a:r>
                      <a:endParaRPr lang="en-US" sz="1200"/>
                    </a:p>
                  </a:txBody>
                  <a:tcPr/>
                </a:tc>
                <a:tc>
                  <a:txBody>
                    <a:bodyPr/>
                    <a:lstStyle/>
                    <a:p>
                      <a:r>
                        <a:rPr lang="en-US" sz="1200"/>
                        <a:t>1</a:t>
                      </a:r>
                    </a:p>
                  </a:txBody>
                  <a:tcPr/>
                </a:tc>
                <a:extLst>
                  <a:ext uri="{0D108BD9-81ED-4DB2-BD59-A6C34878D82A}">
                    <a16:rowId xmlns:a16="http://schemas.microsoft.com/office/drawing/2014/main" val="3821222271"/>
                  </a:ext>
                </a:extLst>
              </a:tr>
              <a:tr h="370840">
                <a:tc>
                  <a:txBody>
                    <a:bodyPr/>
                    <a:lstStyle/>
                    <a:p>
                      <a:r>
                        <a:rPr lang="en-US" sz="1200" u="none" strike="noStrike" kern="1200">
                          <a:effectLst/>
                        </a:rPr>
                        <a:t>Crust is not good.</a:t>
                      </a:r>
                      <a:endParaRPr lang="en-US" sz="1200"/>
                    </a:p>
                  </a:txBody>
                  <a:tcPr/>
                </a:tc>
                <a:tc>
                  <a:txBody>
                    <a:bodyPr/>
                    <a:lstStyle/>
                    <a:p>
                      <a:r>
                        <a:rPr lang="en-US" sz="1200"/>
                        <a:t>0</a:t>
                      </a:r>
                    </a:p>
                  </a:txBody>
                  <a:tcPr/>
                </a:tc>
                <a:extLst>
                  <a:ext uri="{0D108BD9-81ED-4DB2-BD59-A6C34878D82A}">
                    <a16:rowId xmlns:a16="http://schemas.microsoft.com/office/drawing/2014/main" val="2063998202"/>
                  </a:ext>
                </a:extLst>
              </a:tr>
              <a:tr h="370840">
                <a:tc>
                  <a:txBody>
                    <a:bodyPr/>
                    <a:lstStyle/>
                    <a:p>
                      <a:r>
                        <a:rPr lang="en-US" sz="1200" u="none" strike="noStrike" kern="1200">
                          <a:effectLst/>
                        </a:rPr>
                        <a:t>Not tasty and the texture was just nasty.</a:t>
                      </a:r>
                      <a:endParaRPr lang="en-US" sz="1200"/>
                    </a:p>
                  </a:txBody>
                  <a:tcPr/>
                </a:tc>
                <a:tc>
                  <a:txBody>
                    <a:bodyPr/>
                    <a:lstStyle/>
                    <a:p>
                      <a:r>
                        <a:rPr lang="en-US" sz="1200"/>
                        <a:t>0</a:t>
                      </a:r>
                    </a:p>
                  </a:txBody>
                  <a:tcPr/>
                </a:tc>
                <a:extLst>
                  <a:ext uri="{0D108BD9-81ED-4DB2-BD59-A6C34878D82A}">
                    <a16:rowId xmlns:a16="http://schemas.microsoft.com/office/drawing/2014/main" val="8972036"/>
                  </a:ext>
                </a:extLst>
              </a:tr>
              <a:tr h="370840">
                <a:tc>
                  <a:txBody>
                    <a:bodyPr/>
                    <a:lstStyle/>
                    <a:p>
                      <a:r>
                        <a:rPr lang="en-US" sz="1200" u="none" strike="noStrike" kern="1200">
                          <a:effectLst/>
                        </a:rPr>
                        <a:t>The selection on the menu was great.</a:t>
                      </a:r>
                      <a:endParaRPr lang="en-US" sz="1200"/>
                    </a:p>
                  </a:txBody>
                  <a:tcPr/>
                </a:tc>
                <a:tc>
                  <a:txBody>
                    <a:bodyPr/>
                    <a:lstStyle/>
                    <a:p>
                      <a:r>
                        <a:rPr lang="en-US" sz="1200"/>
                        <a:t>0</a:t>
                      </a:r>
                    </a:p>
                  </a:txBody>
                  <a:tcPr/>
                </a:tc>
                <a:extLst>
                  <a:ext uri="{0D108BD9-81ED-4DB2-BD59-A6C34878D82A}">
                    <a16:rowId xmlns:a16="http://schemas.microsoft.com/office/drawing/2014/main" val="165179537"/>
                  </a:ext>
                </a:extLst>
              </a:tr>
            </a:tbl>
          </a:graphicData>
        </a:graphic>
      </p:graphicFrame>
      <p:sp>
        <p:nvSpPr>
          <p:cNvPr id="24" name="TextBox 23">
            <a:extLst>
              <a:ext uri="{FF2B5EF4-FFF2-40B4-BE49-F238E27FC236}">
                <a16:creationId xmlns:a16="http://schemas.microsoft.com/office/drawing/2014/main" id="{A613AE0F-F5BB-4A78-B5F8-F2768F17D764}"/>
              </a:ext>
            </a:extLst>
          </p:cNvPr>
          <p:cNvSpPr txBox="1"/>
          <p:nvPr/>
        </p:nvSpPr>
        <p:spPr>
          <a:xfrm>
            <a:off x="68185" y="266790"/>
            <a:ext cx="3194529" cy="904863"/>
          </a:xfrm>
          <a:prstGeom prst="rect">
            <a:avLst/>
          </a:prstGeom>
          <a:noFill/>
        </p:spPr>
        <p:txBody>
          <a:bodyPr wrap="none" lIns="182880" tIns="146304" rIns="182880" bIns="146304" rtlCol="0">
            <a:spAutoFit/>
          </a:bodyPr>
          <a:lstStyle/>
          <a:p>
            <a:pPr marL="0" marR="0" lvl="0" indent="0" algn="l" defTabSz="914367" rtl="0" eaLnBrk="1" fontAlgn="auto" latinLnBrk="0" hangingPunct="1">
              <a:lnSpc>
                <a:spcPct val="90000"/>
              </a:lnSpc>
              <a:spcBef>
                <a:spcPct val="0"/>
              </a:spcBef>
              <a:spcAft>
                <a:spcPts val="1200"/>
              </a:spcAft>
              <a:buClrTx/>
              <a:buSzTx/>
              <a:buFontTx/>
              <a:buNone/>
              <a:tabLst/>
              <a:defRPr/>
            </a:pPr>
            <a:r>
              <a:rPr lang="en-US" sz="4400" spc="-100">
                <a:ln w="3175">
                  <a:noFill/>
                </a:ln>
                <a:solidFill>
                  <a:srgbClr val="505050"/>
                </a:solidFill>
                <a:latin typeface="Segoe UI Light"/>
              </a:rPr>
              <a:t>3. Estimators</a:t>
            </a:r>
            <a:endParaRPr kumimoji="0" lang="en-US" sz="4400" i="0" u="none" strike="noStrike" kern="1200" cap="none" spc="-100" normalizeH="0" baseline="0" noProof="0">
              <a:ln w="3175">
                <a:noFill/>
              </a:ln>
              <a:solidFill>
                <a:srgbClr val="505050"/>
              </a:solidFill>
              <a:effectLst/>
              <a:uLnTx/>
              <a:uFillTx/>
              <a:latin typeface="Segoe UI Light"/>
              <a:ea typeface="+mn-ea"/>
              <a:cs typeface="+mn-cs"/>
            </a:endParaRPr>
          </a:p>
        </p:txBody>
      </p:sp>
    </p:spTree>
    <p:extLst>
      <p:ext uri="{BB962C8B-B14F-4D97-AF65-F5344CB8AC3E}">
        <p14:creationId xmlns:p14="http://schemas.microsoft.com/office/powerpoint/2010/main" val="3546982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8" grpId="0"/>
      <p:bldP spid="32"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5F3B7-6881-4FBB-AA8D-85FEACF21A7B}"/>
              </a:ext>
            </a:extLst>
          </p:cNvPr>
          <p:cNvSpPr>
            <a:spLocks noGrp="1"/>
          </p:cNvSpPr>
          <p:nvPr>
            <p:ph type="title"/>
          </p:nvPr>
        </p:nvSpPr>
        <p:spPr/>
        <p:txBody>
          <a:bodyPr/>
          <a:lstStyle/>
          <a:p>
            <a:r>
              <a:rPr lang="en-US" dirty="0"/>
              <a:t>Sentiment Analysis</a:t>
            </a:r>
            <a:endParaRPr lang="nb-NO" dirty="0"/>
          </a:p>
        </p:txBody>
      </p:sp>
      <p:graphicFrame>
        <p:nvGraphicFramePr>
          <p:cNvPr id="3" name="Table 2">
            <a:extLst>
              <a:ext uri="{FF2B5EF4-FFF2-40B4-BE49-F238E27FC236}">
                <a16:creationId xmlns:a16="http://schemas.microsoft.com/office/drawing/2014/main" id="{67586E3F-951A-4816-8B3F-4CCD40E731F5}"/>
              </a:ext>
            </a:extLst>
          </p:cNvPr>
          <p:cNvGraphicFramePr>
            <a:graphicFrameLocks noGrp="1"/>
          </p:cNvGraphicFramePr>
          <p:nvPr>
            <p:extLst>
              <p:ext uri="{D42A27DB-BD31-4B8C-83A1-F6EECF244321}">
                <p14:modId xmlns:p14="http://schemas.microsoft.com/office/powerpoint/2010/main" val="977461143"/>
              </p:ext>
            </p:extLst>
          </p:nvPr>
        </p:nvGraphicFramePr>
        <p:xfrm>
          <a:off x="1977091" y="2330044"/>
          <a:ext cx="8237817" cy="1854200"/>
        </p:xfrm>
        <a:graphic>
          <a:graphicData uri="http://schemas.openxmlformats.org/drawingml/2006/table">
            <a:tbl>
              <a:tblPr firstRow="1" bandRow="1">
                <a:tableStyleId>{5C22544A-7EE6-4342-B048-85BDC9FD1C3A}</a:tableStyleId>
              </a:tblPr>
              <a:tblGrid>
                <a:gridCol w="5455224">
                  <a:extLst>
                    <a:ext uri="{9D8B030D-6E8A-4147-A177-3AD203B41FA5}">
                      <a16:colId xmlns:a16="http://schemas.microsoft.com/office/drawing/2014/main" val="2718453439"/>
                    </a:ext>
                  </a:extLst>
                </a:gridCol>
                <a:gridCol w="2782593">
                  <a:extLst>
                    <a:ext uri="{9D8B030D-6E8A-4147-A177-3AD203B41FA5}">
                      <a16:colId xmlns:a16="http://schemas.microsoft.com/office/drawing/2014/main" val="3349420473"/>
                    </a:ext>
                  </a:extLst>
                </a:gridCol>
              </a:tblGrid>
              <a:tr h="370840">
                <a:tc>
                  <a:txBody>
                    <a:bodyPr/>
                    <a:lstStyle/>
                    <a:p>
                      <a:r>
                        <a:rPr lang="en-US" dirty="0"/>
                        <a:t>Comment</a:t>
                      </a:r>
                    </a:p>
                  </a:txBody>
                  <a:tcPr/>
                </a:tc>
                <a:tc>
                  <a:txBody>
                    <a:bodyPr/>
                    <a:lstStyle/>
                    <a:p>
                      <a:r>
                        <a:rPr lang="en-US" dirty="0"/>
                        <a:t>Toxic? (Sentiment)</a:t>
                      </a:r>
                    </a:p>
                  </a:txBody>
                  <a:tcPr/>
                </a:tc>
                <a:extLst>
                  <a:ext uri="{0D108BD9-81ED-4DB2-BD59-A6C34878D82A}">
                    <a16:rowId xmlns:a16="http://schemas.microsoft.com/office/drawing/2014/main" val="3341935739"/>
                  </a:ext>
                </a:extLst>
              </a:tr>
              <a:tr h="370840">
                <a:tc>
                  <a:txBody>
                    <a:bodyPr/>
                    <a:lstStyle/>
                    <a:p>
                      <a:r>
                        <a:rPr lang="en-US" sz="1765" b="0" i="0" u="none" strike="noStrike" kern="1200" dirty="0">
                          <a:solidFill>
                            <a:schemeClr val="dk1"/>
                          </a:solidFill>
                          <a:effectLst/>
                          <a:latin typeface="+mn-lt"/>
                          <a:ea typeface="+mn-ea"/>
                          <a:cs typeface="+mn-cs"/>
                        </a:rPr>
                        <a:t>==RUDE== Dude, you are rude …</a:t>
                      </a:r>
                      <a:endParaRPr lang="en-US" dirty="0"/>
                    </a:p>
                  </a:txBody>
                  <a:tcPr/>
                </a:tc>
                <a:tc>
                  <a:txBody>
                    <a:bodyPr/>
                    <a:lstStyle/>
                    <a:p>
                      <a:r>
                        <a:rPr lang="en-US" dirty="0"/>
                        <a:t>1</a:t>
                      </a:r>
                    </a:p>
                  </a:txBody>
                  <a:tcPr/>
                </a:tc>
                <a:extLst>
                  <a:ext uri="{0D108BD9-81ED-4DB2-BD59-A6C34878D82A}">
                    <a16:rowId xmlns:a16="http://schemas.microsoft.com/office/drawing/2014/main" val="3821222271"/>
                  </a:ext>
                </a:extLst>
              </a:tr>
              <a:tr h="370840">
                <a:tc>
                  <a:txBody>
                    <a:bodyPr/>
                    <a:lstStyle/>
                    <a:p>
                      <a:r>
                        <a:rPr lang="en-US" sz="1765" b="0" i="0" u="none" strike="noStrike" kern="1200" dirty="0">
                          <a:solidFill>
                            <a:schemeClr val="dk1"/>
                          </a:solidFill>
                          <a:effectLst/>
                          <a:latin typeface="+mn-lt"/>
                          <a:ea typeface="+mn-ea"/>
                          <a:cs typeface="+mn-cs"/>
                        </a:rPr>
                        <a:t>== OK! == IM GOING TO VANDALIZE … </a:t>
                      </a:r>
                      <a:endParaRPr lang="en-US" dirty="0"/>
                    </a:p>
                  </a:txBody>
                  <a:tcPr/>
                </a:tc>
                <a:tc>
                  <a:txBody>
                    <a:bodyPr/>
                    <a:lstStyle/>
                    <a:p>
                      <a:r>
                        <a:rPr lang="en-US" dirty="0"/>
                        <a:t>1</a:t>
                      </a:r>
                    </a:p>
                  </a:txBody>
                  <a:tcPr/>
                </a:tc>
                <a:extLst>
                  <a:ext uri="{0D108BD9-81ED-4DB2-BD59-A6C34878D82A}">
                    <a16:rowId xmlns:a16="http://schemas.microsoft.com/office/drawing/2014/main" val="2063998202"/>
                  </a:ext>
                </a:extLst>
              </a:tr>
              <a:tr h="370840">
                <a:tc>
                  <a:txBody>
                    <a:bodyPr/>
                    <a:lstStyle/>
                    <a:p>
                      <a:r>
                        <a:rPr lang="en-US" sz="1765" b="0" i="0" u="none" strike="noStrike" kern="1200" dirty="0">
                          <a:solidFill>
                            <a:schemeClr val="dk1"/>
                          </a:solidFill>
                          <a:effectLst/>
                          <a:latin typeface="+mn-lt"/>
                          <a:ea typeface="+mn-ea"/>
                          <a:cs typeface="+mn-cs"/>
                        </a:rPr>
                        <a:t>I also found use of the word "humanists” confusing …</a:t>
                      </a:r>
                      <a:endParaRPr lang="en-US" dirty="0"/>
                    </a:p>
                  </a:txBody>
                  <a:tcPr/>
                </a:tc>
                <a:tc>
                  <a:txBody>
                    <a:bodyPr/>
                    <a:lstStyle/>
                    <a:p>
                      <a:r>
                        <a:rPr lang="en-US" dirty="0"/>
                        <a:t>0</a:t>
                      </a:r>
                    </a:p>
                  </a:txBody>
                  <a:tcPr/>
                </a:tc>
                <a:extLst>
                  <a:ext uri="{0D108BD9-81ED-4DB2-BD59-A6C34878D82A}">
                    <a16:rowId xmlns:a16="http://schemas.microsoft.com/office/drawing/2014/main" val="8972036"/>
                  </a:ext>
                </a:extLst>
              </a:tr>
              <a:tr h="370840">
                <a:tc>
                  <a:txBody>
                    <a:bodyPr/>
                    <a:lstStyle/>
                    <a:p>
                      <a:r>
                        <a:rPr lang="en-US" sz="1765" b="0" i="0" u="none" strike="noStrike" kern="1200" dirty="0" err="1">
                          <a:solidFill>
                            <a:schemeClr val="dk1"/>
                          </a:solidFill>
                          <a:effectLst/>
                          <a:latin typeface="+mn-lt"/>
                          <a:ea typeface="+mn-ea"/>
                          <a:cs typeface="+mn-cs"/>
                        </a:rPr>
                        <a:t>Oooooh</a:t>
                      </a:r>
                      <a:r>
                        <a:rPr lang="en-US" sz="1765" b="0" i="0" u="none" strike="noStrike" kern="1200" dirty="0">
                          <a:solidFill>
                            <a:schemeClr val="dk1"/>
                          </a:solidFill>
                          <a:effectLst/>
                          <a:latin typeface="+mn-lt"/>
                          <a:ea typeface="+mn-ea"/>
                          <a:cs typeface="+mn-cs"/>
                        </a:rPr>
                        <a:t> thank you Mr. </a:t>
                      </a:r>
                      <a:r>
                        <a:rPr lang="en-US" sz="1765" b="0" i="0" u="none" strike="noStrike" kern="1200" dirty="0" err="1">
                          <a:solidFill>
                            <a:schemeClr val="dk1"/>
                          </a:solidFill>
                          <a:effectLst/>
                          <a:latin typeface="+mn-lt"/>
                          <a:ea typeface="+mn-ea"/>
                          <a:cs typeface="+mn-cs"/>
                        </a:rPr>
                        <a:t>DietLime</a:t>
                      </a:r>
                      <a:r>
                        <a:rPr lang="en-US" sz="1765" b="0" i="0" u="none" strike="noStrike" kern="1200" dirty="0">
                          <a:solidFill>
                            <a:schemeClr val="dk1"/>
                          </a:solidFill>
                          <a:effectLst/>
                          <a:latin typeface="+mn-lt"/>
                          <a:ea typeface="+mn-ea"/>
                          <a:cs typeface="+mn-cs"/>
                        </a:rPr>
                        <a:t> …</a:t>
                      </a:r>
                      <a:endParaRPr lang="en-US" dirty="0"/>
                    </a:p>
                  </a:txBody>
                  <a:tcPr/>
                </a:tc>
                <a:tc>
                  <a:txBody>
                    <a:bodyPr/>
                    <a:lstStyle/>
                    <a:p>
                      <a:r>
                        <a:rPr lang="en-US" dirty="0"/>
                        <a:t>0</a:t>
                      </a:r>
                    </a:p>
                  </a:txBody>
                  <a:tcPr/>
                </a:tc>
                <a:extLst>
                  <a:ext uri="{0D108BD9-81ED-4DB2-BD59-A6C34878D82A}">
                    <a16:rowId xmlns:a16="http://schemas.microsoft.com/office/drawing/2014/main" val="165179537"/>
                  </a:ext>
                </a:extLst>
              </a:tr>
            </a:tbl>
          </a:graphicData>
        </a:graphic>
      </p:graphicFrame>
      <p:sp>
        <p:nvSpPr>
          <p:cNvPr id="5" name="Rectangle 4">
            <a:extLst>
              <a:ext uri="{FF2B5EF4-FFF2-40B4-BE49-F238E27FC236}">
                <a16:creationId xmlns:a16="http://schemas.microsoft.com/office/drawing/2014/main" id="{D7B30A80-6A65-47A1-B419-01F617CA5042}"/>
              </a:ext>
            </a:extLst>
          </p:cNvPr>
          <p:cNvSpPr/>
          <p:nvPr/>
        </p:nvSpPr>
        <p:spPr bwMode="auto">
          <a:xfrm>
            <a:off x="3187325" y="4724574"/>
            <a:ext cx="3011769" cy="397042"/>
          </a:xfrm>
          <a:prstGeom prst="rect">
            <a:avLst/>
          </a:prstGeom>
          <a:solidFill>
            <a:srgbClr val="511C7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Features (input)</a:t>
            </a:r>
          </a:p>
        </p:txBody>
      </p:sp>
      <p:sp>
        <p:nvSpPr>
          <p:cNvPr id="6" name="Rectangle 5">
            <a:extLst>
              <a:ext uri="{FF2B5EF4-FFF2-40B4-BE49-F238E27FC236}">
                <a16:creationId xmlns:a16="http://schemas.microsoft.com/office/drawing/2014/main" id="{D5447102-92A4-4192-B34D-CDB50CFDC0A5}"/>
              </a:ext>
            </a:extLst>
          </p:cNvPr>
          <p:cNvSpPr/>
          <p:nvPr/>
        </p:nvSpPr>
        <p:spPr bwMode="auto">
          <a:xfrm>
            <a:off x="7572747" y="4724574"/>
            <a:ext cx="2478740" cy="397042"/>
          </a:xfrm>
          <a:prstGeom prst="rect">
            <a:avLst/>
          </a:prstGeom>
          <a:solidFill>
            <a:srgbClr val="511C7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Label (output)</a:t>
            </a:r>
          </a:p>
        </p:txBody>
      </p:sp>
      <p:sp>
        <p:nvSpPr>
          <p:cNvPr id="7" name="Right Brace 6">
            <a:extLst>
              <a:ext uri="{FF2B5EF4-FFF2-40B4-BE49-F238E27FC236}">
                <a16:creationId xmlns:a16="http://schemas.microsoft.com/office/drawing/2014/main" id="{57C92EA4-7D2F-444A-9B84-1FF9FF1F48CD}"/>
              </a:ext>
            </a:extLst>
          </p:cNvPr>
          <p:cNvSpPr/>
          <p:nvPr/>
        </p:nvSpPr>
        <p:spPr>
          <a:xfrm rot="5400000">
            <a:off x="4511488" y="1979107"/>
            <a:ext cx="322730" cy="4988859"/>
          </a:xfrm>
          <a:prstGeom prst="rightBrac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 name="Right Brace 7">
            <a:extLst>
              <a:ext uri="{FF2B5EF4-FFF2-40B4-BE49-F238E27FC236}">
                <a16:creationId xmlns:a16="http://schemas.microsoft.com/office/drawing/2014/main" id="{09BA4FE8-8FAF-49E7-B5A3-A5DFC4D2650F}"/>
              </a:ext>
            </a:extLst>
          </p:cNvPr>
          <p:cNvSpPr/>
          <p:nvPr/>
        </p:nvSpPr>
        <p:spPr>
          <a:xfrm rot="5400000">
            <a:off x="8650752" y="3234168"/>
            <a:ext cx="322730" cy="2478740"/>
          </a:xfrm>
          <a:prstGeom prst="rightBrac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 name="Rectangle 8">
            <a:extLst>
              <a:ext uri="{FF2B5EF4-FFF2-40B4-BE49-F238E27FC236}">
                <a16:creationId xmlns:a16="http://schemas.microsoft.com/office/drawing/2014/main" id="{3729ACBA-0504-4280-BC54-BD7CCE040FEF}"/>
              </a:ext>
            </a:extLst>
          </p:cNvPr>
          <p:cNvSpPr/>
          <p:nvPr/>
        </p:nvSpPr>
        <p:spPr>
          <a:xfrm>
            <a:off x="3845860" y="6093023"/>
            <a:ext cx="8346140" cy="30777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srgbClr val="505050"/>
                </a:solidFill>
                <a:effectLst/>
                <a:uLnTx/>
                <a:uFillTx/>
                <a:latin typeface="Segoe UI"/>
                <a:ea typeface="+mn-ea"/>
                <a:cs typeface="+mn-cs"/>
              </a:rPr>
              <a:t>Wikipdia</a:t>
            </a:r>
            <a:r>
              <a:rPr kumimoji="0" lang="en-US" sz="1400" b="0" i="0" u="none" strike="noStrike" kern="1200" cap="none" spc="0" normalizeH="0" baseline="0" noProof="0" dirty="0">
                <a:ln>
                  <a:noFill/>
                </a:ln>
                <a:solidFill>
                  <a:srgbClr val="505050"/>
                </a:solidFill>
                <a:effectLst/>
                <a:uLnTx/>
                <a:uFillTx/>
                <a:latin typeface="Segoe UI"/>
                <a:ea typeface="+mn-ea"/>
                <a:cs typeface="+mn-cs"/>
              </a:rPr>
              <a:t> detox data at </a:t>
            </a:r>
            <a:r>
              <a:rPr kumimoji="0" lang="en-US" sz="1400" b="0" i="0" u="none" strike="noStrike" kern="1200" cap="none" spc="0" normalizeH="0" baseline="0" noProof="0" dirty="0">
                <a:ln>
                  <a:noFill/>
                </a:ln>
                <a:solidFill>
                  <a:srgbClr val="505050"/>
                </a:solidFill>
                <a:effectLst/>
                <a:uLnTx/>
                <a:uFillTx/>
                <a:latin typeface="Segoe UI"/>
                <a:ea typeface="+mn-ea"/>
                <a:cs typeface="+mn-cs"/>
                <a:hlinkClick r:id="rId2"/>
              </a:rPr>
              <a:t>https://figshare.com/articles/Wikipedia_Talk_Labels_Personal_Attacks/4054689</a:t>
            </a:r>
            <a:r>
              <a:rPr kumimoji="0" lang="en-US" sz="1400" b="0" i="0" u="none" strike="noStrike" kern="1200" cap="none" spc="0" normalizeH="0" baseline="0" noProof="0" dirty="0">
                <a:ln>
                  <a:noFill/>
                </a:ln>
                <a:solidFill>
                  <a:srgbClr val="505050"/>
                </a:solidFill>
                <a:effectLst/>
                <a:uLnTx/>
                <a:uFillTx/>
                <a:latin typeface="Segoe UI"/>
                <a:ea typeface="+mn-ea"/>
                <a:cs typeface="+mn-cs"/>
              </a:rPr>
              <a:t> </a:t>
            </a:r>
          </a:p>
        </p:txBody>
      </p:sp>
    </p:spTree>
    <p:extLst>
      <p:ext uri="{BB962C8B-B14F-4D97-AF65-F5344CB8AC3E}">
        <p14:creationId xmlns:p14="http://schemas.microsoft.com/office/powerpoint/2010/main" val="23703413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5098DBD-4A34-4941-BD06-D95040C55E43}"/>
              </a:ext>
            </a:extLst>
          </p:cNvPr>
          <p:cNvSpPr>
            <a:spLocks noGrp="1"/>
          </p:cNvSpPr>
          <p:nvPr>
            <p:ph type="title"/>
          </p:nvPr>
        </p:nvSpPr>
        <p:spPr/>
        <p:txBody>
          <a:bodyPr/>
          <a:lstStyle/>
          <a:p>
            <a:r>
              <a:rPr lang="en-US" dirty="0"/>
              <a:t>Sentiment analysis live demo</a:t>
            </a:r>
            <a:endParaRPr lang="nb-NO" dirty="0"/>
          </a:p>
        </p:txBody>
      </p:sp>
      <p:sp>
        <p:nvSpPr>
          <p:cNvPr id="2" name="Text Placeholder 1">
            <a:extLst>
              <a:ext uri="{FF2B5EF4-FFF2-40B4-BE49-F238E27FC236}">
                <a16:creationId xmlns:a16="http://schemas.microsoft.com/office/drawing/2014/main" id="{62D4824C-58F4-431C-931F-11999EBA9BD7}"/>
              </a:ext>
            </a:extLst>
          </p:cNvPr>
          <p:cNvSpPr>
            <a:spLocks noGrp="1"/>
          </p:cNvSpPr>
          <p:nvPr>
            <p:ph type="body" sz="quarter" idx="10"/>
          </p:nvPr>
        </p:nvSpPr>
        <p:spPr>
          <a:xfrm>
            <a:off x="584200" y="1779318"/>
            <a:ext cx="11018520" cy="861774"/>
          </a:xfrm>
        </p:spPr>
        <p:txBody>
          <a:bodyPr/>
          <a:lstStyle/>
          <a:p>
            <a:r>
              <a:rPr lang="en-US" dirty="0"/>
              <a:t>Let’s try it out at </a:t>
            </a:r>
            <a:r>
              <a:rPr lang="en-US" dirty="0">
                <a:hlinkClick r:id="rId3"/>
              </a:rPr>
              <a:t>https://blazorsentimentanalysisproduction.azurewebsites.net/</a:t>
            </a:r>
            <a:endParaRPr lang="nb-NO" dirty="0"/>
          </a:p>
        </p:txBody>
      </p:sp>
      <p:graphicFrame>
        <p:nvGraphicFramePr>
          <p:cNvPr id="5" name="Object 4">
            <a:extLst>
              <a:ext uri="{FF2B5EF4-FFF2-40B4-BE49-F238E27FC236}">
                <a16:creationId xmlns:a16="http://schemas.microsoft.com/office/drawing/2014/main" id="{DD3A1C11-4237-4CBD-B73C-429AB5AA0A29}"/>
              </a:ext>
            </a:extLst>
          </p:cNvPr>
          <p:cNvGraphicFramePr>
            <a:graphicFrameLocks noChangeAspect="1"/>
          </p:cNvGraphicFramePr>
          <p:nvPr>
            <p:extLst>
              <p:ext uri="{D42A27DB-BD31-4B8C-83A1-F6EECF244321}">
                <p14:modId xmlns:p14="http://schemas.microsoft.com/office/powerpoint/2010/main" val="3844853204"/>
              </p:ext>
            </p:extLst>
          </p:nvPr>
        </p:nvGraphicFramePr>
        <p:xfrm>
          <a:off x="2920098" y="2998405"/>
          <a:ext cx="6346723" cy="3227515"/>
        </p:xfrm>
        <a:graphic>
          <a:graphicData uri="http://schemas.openxmlformats.org/presentationml/2006/ole">
            <mc:AlternateContent xmlns:mc="http://schemas.openxmlformats.org/markup-compatibility/2006">
              <mc:Choice xmlns:v="urn:schemas-microsoft-com:vml" Requires="v">
                <p:oleObj spid="_x0000_s15365" r:id="rId4" imgW="8838000" imgH="4494960" progId="">
                  <p:embed/>
                </p:oleObj>
              </mc:Choice>
              <mc:Fallback>
                <p:oleObj r:id="rId4" imgW="8838000" imgH="4494960" progId="">
                  <p:embed/>
                  <p:pic>
                    <p:nvPicPr>
                      <p:cNvPr id="0" name=""/>
                      <p:cNvPicPr/>
                      <p:nvPr/>
                    </p:nvPicPr>
                    <p:blipFill>
                      <a:blip r:embed="rId5"/>
                      <a:stretch>
                        <a:fillRect/>
                      </a:stretch>
                    </p:blipFill>
                    <p:spPr>
                      <a:xfrm>
                        <a:off x="2920098" y="2998405"/>
                        <a:ext cx="6346723" cy="3227515"/>
                      </a:xfrm>
                      <a:prstGeom prst="rect">
                        <a:avLst/>
                      </a:prstGeom>
                    </p:spPr>
                  </p:pic>
                </p:oleObj>
              </mc:Fallback>
            </mc:AlternateContent>
          </a:graphicData>
        </a:graphic>
      </p:graphicFrame>
    </p:spTree>
    <p:extLst>
      <p:ext uri="{BB962C8B-B14F-4D97-AF65-F5344CB8AC3E}">
        <p14:creationId xmlns:p14="http://schemas.microsoft.com/office/powerpoint/2010/main" val="33087542"/>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73D017D-F2C2-4A0A-89B3-8941CD067A18}"/>
              </a:ext>
            </a:extLst>
          </p:cNvPr>
          <p:cNvSpPr>
            <a:spLocks noGrp="1"/>
          </p:cNvSpPr>
          <p:nvPr>
            <p:ph type="title"/>
          </p:nvPr>
        </p:nvSpPr>
        <p:spPr/>
        <p:txBody>
          <a:bodyPr/>
          <a:lstStyle/>
          <a:p>
            <a:r>
              <a:rPr lang="en-US" dirty="0"/>
              <a:t>Try ML.NET today!</a:t>
            </a:r>
            <a:endParaRPr lang="nb-NO" dirty="0"/>
          </a:p>
        </p:txBody>
      </p:sp>
      <p:sp>
        <p:nvSpPr>
          <p:cNvPr id="7" name="Text Placeholder 6">
            <a:extLst>
              <a:ext uri="{FF2B5EF4-FFF2-40B4-BE49-F238E27FC236}">
                <a16:creationId xmlns:a16="http://schemas.microsoft.com/office/drawing/2014/main" id="{72011559-6D0C-49FD-9109-D52E827DC70F}"/>
              </a:ext>
            </a:extLst>
          </p:cNvPr>
          <p:cNvSpPr>
            <a:spLocks noGrp="1"/>
          </p:cNvSpPr>
          <p:nvPr>
            <p:ph type="body" sz="quarter" idx="10"/>
          </p:nvPr>
        </p:nvSpPr>
        <p:spPr>
          <a:xfrm>
            <a:off x="1646085" y="2140065"/>
            <a:ext cx="8579465" cy="430887"/>
          </a:xfrm>
        </p:spPr>
        <p:txBody>
          <a:bodyPr/>
          <a:lstStyle/>
          <a:p>
            <a:r>
              <a:rPr lang="en-US" dirty="0"/>
              <a:t>Get started at </a:t>
            </a:r>
            <a:r>
              <a:rPr lang="en-US" dirty="0">
                <a:hlinkClick r:id="rId3"/>
              </a:rPr>
              <a:t>http://dot.net/ml</a:t>
            </a:r>
            <a:endParaRPr lang="nb-NO" dirty="0"/>
          </a:p>
        </p:txBody>
      </p:sp>
      <p:grpSp>
        <p:nvGrpSpPr>
          <p:cNvPr id="11" name="Group 10">
            <a:extLst>
              <a:ext uri="{FF2B5EF4-FFF2-40B4-BE49-F238E27FC236}">
                <a16:creationId xmlns:a16="http://schemas.microsoft.com/office/drawing/2014/main" id="{AC3ECD0F-638E-4052-8545-CE6456174EF8}"/>
              </a:ext>
            </a:extLst>
          </p:cNvPr>
          <p:cNvGrpSpPr/>
          <p:nvPr/>
        </p:nvGrpSpPr>
        <p:grpSpPr>
          <a:xfrm>
            <a:off x="588263" y="2026354"/>
            <a:ext cx="685800" cy="685800"/>
            <a:chOff x="380949" y="1866441"/>
            <a:chExt cx="685800" cy="685800"/>
          </a:xfrm>
        </p:grpSpPr>
        <p:sp>
          <p:nvSpPr>
            <p:cNvPr id="9" name="Rectangle 8">
              <a:extLst>
                <a:ext uri="{FF2B5EF4-FFF2-40B4-BE49-F238E27FC236}">
                  <a16:creationId xmlns:a16="http://schemas.microsoft.com/office/drawing/2014/main" id="{589CCCC0-8E94-48D3-BB44-603A097A81EF}"/>
                </a:ext>
              </a:extLst>
            </p:cNvPr>
            <p:cNvSpPr/>
            <p:nvPr/>
          </p:nvSpPr>
          <p:spPr bwMode="auto">
            <a:xfrm>
              <a:off x="380949" y="1866441"/>
              <a:ext cx="685800" cy="685800"/>
            </a:xfrm>
            <a:prstGeom prst="rect">
              <a:avLst/>
            </a:prstGeom>
            <a:solidFill>
              <a:srgbClr val="7030A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0" name="rocket" title="Icon of a rocket">
              <a:extLst>
                <a:ext uri="{FF2B5EF4-FFF2-40B4-BE49-F238E27FC236}">
                  <a16:creationId xmlns:a16="http://schemas.microsoft.com/office/drawing/2014/main" id="{F66EEAF3-E041-454D-B61C-8973493561DA}"/>
                </a:ext>
              </a:extLst>
            </p:cNvPr>
            <p:cNvSpPr>
              <a:spLocks noChangeAspect="1" noEditPoints="1"/>
            </p:cNvSpPr>
            <p:nvPr/>
          </p:nvSpPr>
          <p:spPr bwMode="auto">
            <a:xfrm>
              <a:off x="486263" y="1980152"/>
              <a:ext cx="458312" cy="450233"/>
            </a:xfrm>
            <a:custGeom>
              <a:avLst/>
              <a:gdLst>
                <a:gd name="T0" fmla="*/ 352 w 352"/>
                <a:gd name="T1" fmla="*/ 3 h 346"/>
                <a:gd name="T2" fmla="*/ 305 w 352"/>
                <a:gd name="T3" fmla="*/ 142 h 346"/>
                <a:gd name="T4" fmla="*/ 118 w 352"/>
                <a:gd name="T5" fmla="*/ 326 h 346"/>
                <a:gd name="T6" fmla="*/ 50 w 352"/>
                <a:gd name="T7" fmla="*/ 346 h 346"/>
                <a:gd name="T8" fmla="*/ 0 w 352"/>
                <a:gd name="T9" fmla="*/ 295 h 346"/>
                <a:gd name="T10" fmla="*/ 30 w 352"/>
                <a:gd name="T11" fmla="*/ 227 h 346"/>
                <a:gd name="T12" fmla="*/ 203 w 352"/>
                <a:gd name="T13" fmla="*/ 54 h 346"/>
                <a:gd name="T14" fmla="*/ 352 w 352"/>
                <a:gd name="T15" fmla="*/ 3 h 346"/>
                <a:gd name="T16" fmla="*/ 203 w 352"/>
                <a:gd name="T17" fmla="*/ 55 h 346"/>
                <a:gd name="T18" fmla="*/ 301 w 352"/>
                <a:gd name="T19" fmla="*/ 146 h 346"/>
                <a:gd name="T20" fmla="*/ 144 w 352"/>
                <a:gd name="T21" fmla="*/ 113 h 346"/>
                <a:gd name="T22" fmla="*/ 0 w 352"/>
                <a:gd name="T23" fmla="*/ 113 h 346"/>
                <a:gd name="T24" fmla="*/ 0 w 352"/>
                <a:gd name="T25" fmla="*/ 197 h 346"/>
                <a:gd name="T26" fmla="*/ 30 w 352"/>
                <a:gd name="T27" fmla="*/ 227 h 346"/>
                <a:gd name="T28" fmla="*/ 30 w 352"/>
                <a:gd name="T29" fmla="*/ 227 h 346"/>
                <a:gd name="T30" fmla="*/ 120 w 352"/>
                <a:gd name="T31" fmla="*/ 324 h 346"/>
                <a:gd name="T32" fmla="*/ 141 w 352"/>
                <a:gd name="T33" fmla="*/ 346 h 346"/>
                <a:gd name="T34" fmla="*/ 232 w 352"/>
                <a:gd name="T35" fmla="*/ 346 h 346"/>
                <a:gd name="T36" fmla="*/ 232 w 352"/>
                <a:gd name="T37" fmla="*/ 214 h 346"/>
                <a:gd name="T38" fmla="*/ 176 w 352"/>
                <a:gd name="T39" fmla="*/ 159 h 346"/>
                <a:gd name="T40" fmla="*/ 194 w 352"/>
                <a:gd name="T41" fmla="*/ 177 h 346"/>
                <a:gd name="T42" fmla="*/ 211 w 352"/>
                <a:gd name="T43" fmla="*/ 159 h 346"/>
                <a:gd name="T44" fmla="*/ 194 w 352"/>
                <a:gd name="T45" fmla="*/ 141 h 346"/>
                <a:gd name="T46" fmla="*/ 176 w 352"/>
                <a:gd name="T47" fmla="*/ 159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52" h="346">
                  <a:moveTo>
                    <a:pt x="352" y="3"/>
                  </a:moveTo>
                  <a:cubicBezTo>
                    <a:pt x="346" y="85"/>
                    <a:pt x="305" y="142"/>
                    <a:pt x="305" y="142"/>
                  </a:cubicBezTo>
                  <a:cubicBezTo>
                    <a:pt x="305" y="142"/>
                    <a:pt x="305" y="142"/>
                    <a:pt x="118" y="326"/>
                  </a:cubicBezTo>
                  <a:cubicBezTo>
                    <a:pt x="118" y="326"/>
                    <a:pt x="118" y="326"/>
                    <a:pt x="50" y="346"/>
                  </a:cubicBezTo>
                  <a:cubicBezTo>
                    <a:pt x="50" y="346"/>
                    <a:pt x="50" y="346"/>
                    <a:pt x="0" y="295"/>
                  </a:cubicBezTo>
                  <a:cubicBezTo>
                    <a:pt x="0" y="295"/>
                    <a:pt x="0" y="295"/>
                    <a:pt x="30" y="227"/>
                  </a:cubicBezTo>
                  <a:cubicBezTo>
                    <a:pt x="30" y="227"/>
                    <a:pt x="149" y="109"/>
                    <a:pt x="203" y="54"/>
                  </a:cubicBezTo>
                  <a:cubicBezTo>
                    <a:pt x="257" y="0"/>
                    <a:pt x="352" y="3"/>
                    <a:pt x="352" y="3"/>
                  </a:cubicBezTo>
                  <a:close/>
                  <a:moveTo>
                    <a:pt x="203" y="55"/>
                  </a:moveTo>
                  <a:cubicBezTo>
                    <a:pt x="301" y="146"/>
                    <a:pt x="301" y="146"/>
                    <a:pt x="301" y="146"/>
                  </a:cubicBezTo>
                  <a:moveTo>
                    <a:pt x="144" y="113"/>
                  </a:moveTo>
                  <a:cubicBezTo>
                    <a:pt x="0" y="113"/>
                    <a:pt x="0" y="113"/>
                    <a:pt x="0" y="113"/>
                  </a:cubicBezTo>
                  <a:cubicBezTo>
                    <a:pt x="0" y="197"/>
                    <a:pt x="0" y="197"/>
                    <a:pt x="0" y="197"/>
                  </a:cubicBezTo>
                  <a:cubicBezTo>
                    <a:pt x="30" y="227"/>
                    <a:pt x="30" y="227"/>
                    <a:pt x="30" y="227"/>
                  </a:cubicBezTo>
                  <a:moveTo>
                    <a:pt x="30" y="227"/>
                  </a:moveTo>
                  <a:cubicBezTo>
                    <a:pt x="120" y="324"/>
                    <a:pt x="120" y="324"/>
                    <a:pt x="120" y="324"/>
                  </a:cubicBezTo>
                  <a:cubicBezTo>
                    <a:pt x="141" y="346"/>
                    <a:pt x="141" y="346"/>
                    <a:pt x="141" y="346"/>
                  </a:cubicBezTo>
                  <a:cubicBezTo>
                    <a:pt x="232" y="346"/>
                    <a:pt x="232" y="346"/>
                    <a:pt x="232" y="346"/>
                  </a:cubicBezTo>
                  <a:cubicBezTo>
                    <a:pt x="232" y="214"/>
                    <a:pt x="232" y="214"/>
                    <a:pt x="232" y="214"/>
                  </a:cubicBezTo>
                  <a:moveTo>
                    <a:pt x="176" y="159"/>
                  </a:moveTo>
                  <a:cubicBezTo>
                    <a:pt x="176" y="169"/>
                    <a:pt x="184" y="177"/>
                    <a:pt x="194" y="177"/>
                  </a:cubicBezTo>
                  <a:cubicBezTo>
                    <a:pt x="203" y="177"/>
                    <a:pt x="211" y="169"/>
                    <a:pt x="211" y="159"/>
                  </a:cubicBezTo>
                  <a:cubicBezTo>
                    <a:pt x="211" y="149"/>
                    <a:pt x="203" y="141"/>
                    <a:pt x="194" y="141"/>
                  </a:cubicBezTo>
                  <a:cubicBezTo>
                    <a:pt x="184" y="141"/>
                    <a:pt x="176" y="149"/>
                    <a:pt x="176" y="159"/>
                  </a:cubicBez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9" name="Group 18">
            <a:extLst>
              <a:ext uri="{FF2B5EF4-FFF2-40B4-BE49-F238E27FC236}">
                <a16:creationId xmlns:a16="http://schemas.microsoft.com/office/drawing/2014/main" id="{8501AD17-6240-49A4-A01E-7666A8F0BFE8}"/>
              </a:ext>
            </a:extLst>
          </p:cNvPr>
          <p:cNvGrpSpPr/>
          <p:nvPr/>
        </p:nvGrpSpPr>
        <p:grpSpPr>
          <a:xfrm>
            <a:off x="588263" y="3039965"/>
            <a:ext cx="685800" cy="685800"/>
            <a:chOff x="588263" y="3086100"/>
            <a:chExt cx="685800" cy="685800"/>
          </a:xfrm>
        </p:grpSpPr>
        <p:sp>
          <p:nvSpPr>
            <p:cNvPr id="13" name="Rectangle 12">
              <a:extLst>
                <a:ext uri="{FF2B5EF4-FFF2-40B4-BE49-F238E27FC236}">
                  <a16:creationId xmlns:a16="http://schemas.microsoft.com/office/drawing/2014/main" id="{B32F7B31-38CD-475A-9722-19357A44FC2C}"/>
                </a:ext>
              </a:extLst>
            </p:cNvPr>
            <p:cNvSpPr/>
            <p:nvPr/>
          </p:nvSpPr>
          <p:spPr bwMode="auto">
            <a:xfrm>
              <a:off x="588263" y="3086100"/>
              <a:ext cx="685800" cy="685800"/>
            </a:xfrm>
            <a:prstGeom prst="rect">
              <a:avLst/>
            </a:prstGeom>
            <a:solidFill>
              <a:srgbClr val="7030A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pic>
          <p:nvPicPr>
            <p:cNvPr id="17" name="Graphic 16" descr="Flask">
              <a:extLst>
                <a:ext uri="{FF2B5EF4-FFF2-40B4-BE49-F238E27FC236}">
                  <a16:creationId xmlns:a16="http://schemas.microsoft.com/office/drawing/2014/main" id="{BC71501F-2C88-4EDF-B9C8-D0BF4E7537F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44417" y="3095932"/>
              <a:ext cx="580486" cy="580486"/>
            </a:xfrm>
            <a:prstGeom prst="rect">
              <a:avLst/>
            </a:prstGeom>
          </p:spPr>
        </p:pic>
      </p:grpSp>
      <p:sp>
        <p:nvSpPr>
          <p:cNvPr id="23" name="Rectangle 22">
            <a:extLst>
              <a:ext uri="{FF2B5EF4-FFF2-40B4-BE49-F238E27FC236}">
                <a16:creationId xmlns:a16="http://schemas.microsoft.com/office/drawing/2014/main" id="{E757BD55-DE1C-4DD7-B36F-CB4BBB8B0149}"/>
              </a:ext>
            </a:extLst>
          </p:cNvPr>
          <p:cNvSpPr/>
          <p:nvPr/>
        </p:nvSpPr>
        <p:spPr bwMode="auto">
          <a:xfrm>
            <a:off x="588263" y="4064410"/>
            <a:ext cx="685800" cy="685800"/>
          </a:xfrm>
          <a:prstGeom prst="rect">
            <a:avLst/>
          </a:prstGeom>
          <a:solidFill>
            <a:srgbClr val="7030A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pic>
        <p:nvPicPr>
          <p:cNvPr id="21" name="Graphic 20" descr="Books">
            <a:extLst>
              <a:ext uri="{FF2B5EF4-FFF2-40B4-BE49-F238E27FC236}">
                <a16:creationId xmlns:a16="http://schemas.microsoft.com/office/drawing/2014/main" id="{636C5854-9C4B-4C66-9B2D-4F77AD40894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44417" y="4053576"/>
            <a:ext cx="592984" cy="592984"/>
          </a:xfrm>
          <a:prstGeom prst="rect">
            <a:avLst/>
          </a:prstGeom>
        </p:spPr>
      </p:pic>
      <p:grpSp>
        <p:nvGrpSpPr>
          <p:cNvPr id="30" name="Group 29">
            <a:extLst>
              <a:ext uri="{FF2B5EF4-FFF2-40B4-BE49-F238E27FC236}">
                <a16:creationId xmlns:a16="http://schemas.microsoft.com/office/drawing/2014/main" id="{625B70A5-5F6A-4D6F-A612-65ED960D151C}"/>
              </a:ext>
            </a:extLst>
          </p:cNvPr>
          <p:cNvGrpSpPr/>
          <p:nvPr/>
        </p:nvGrpSpPr>
        <p:grpSpPr>
          <a:xfrm>
            <a:off x="579833" y="5023532"/>
            <a:ext cx="685800" cy="685800"/>
            <a:chOff x="579833" y="4974372"/>
            <a:chExt cx="685800" cy="685800"/>
          </a:xfrm>
        </p:grpSpPr>
        <p:sp>
          <p:nvSpPr>
            <p:cNvPr id="26" name="Rectangle 25">
              <a:extLst>
                <a:ext uri="{FF2B5EF4-FFF2-40B4-BE49-F238E27FC236}">
                  <a16:creationId xmlns:a16="http://schemas.microsoft.com/office/drawing/2014/main" id="{643F7B58-08BB-4B03-924C-A16FD7A18692}"/>
                </a:ext>
              </a:extLst>
            </p:cNvPr>
            <p:cNvSpPr/>
            <p:nvPr/>
          </p:nvSpPr>
          <p:spPr bwMode="auto">
            <a:xfrm>
              <a:off x="579833" y="4974372"/>
              <a:ext cx="685800" cy="685800"/>
            </a:xfrm>
            <a:prstGeom prst="rect">
              <a:avLst/>
            </a:prstGeom>
            <a:solidFill>
              <a:srgbClr val="7030A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pic>
          <p:nvPicPr>
            <p:cNvPr id="29" name="Graphic 28" descr="Handshake">
              <a:extLst>
                <a:ext uri="{FF2B5EF4-FFF2-40B4-BE49-F238E27FC236}">
                  <a16:creationId xmlns:a16="http://schemas.microsoft.com/office/drawing/2014/main" id="{BC5FCF0C-1EB1-494A-B365-14E24187326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32146" y="5038872"/>
              <a:ext cx="581174" cy="581174"/>
            </a:xfrm>
            <a:prstGeom prst="rect">
              <a:avLst/>
            </a:prstGeom>
          </p:spPr>
        </p:pic>
      </p:grpSp>
      <p:sp>
        <p:nvSpPr>
          <p:cNvPr id="31" name="Text Placeholder 6">
            <a:extLst>
              <a:ext uri="{FF2B5EF4-FFF2-40B4-BE49-F238E27FC236}">
                <a16:creationId xmlns:a16="http://schemas.microsoft.com/office/drawing/2014/main" id="{9E10B9E0-C455-4D52-8E85-8421FF03B752}"/>
              </a:ext>
            </a:extLst>
          </p:cNvPr>
          <p:cNvSpPr txBox="1">
            <a:spLocks/>
          </p:cNvSpPr>
          <p:nvPr/>
        </p:nvSpPr>
        <p:spPr>
          <a:xfrm>
            <a:off x="1646084" y="3145822"/>
            <a:ext cx="8579465" cy="430887"/>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1224"/>
              </a:spcBef>
              <a:spcAft>
                <a:spcPts val="0"/>
              </a:spcAft>
              <a:buClr>
                <a:schemeClr val="tx1"/>
              </a:buClr>
              <a:buSzPct val="90000"/>
              <a:buFont typeface="Wingdings" panose="05000000000000000000" pitchFamily="2" charset="2"/>
              <a:buNone/>
              <a:tabLst/>
              <a:defRPr sz="2800" b="0" kern="1200" spc="0" baseline="0">
                <a:solidFill>
                  <a:srgbClr val="43444A"/>
                </a:solidFill>
                <a:latin typeface="Quicksand" pitchFamily="2" charset="0"/>
                <a:ea typeface="+mn-ea"/>
                <a:cs typeface="Segoe UI" panose="020B0502040204020203" pitchFamily="34" charset="0"/>
              </a:defRPr>
            </a:lvl1pPr>
            <a:lvl2pPr marL="2555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b="0" kern="1200" spc="0" baseline="0">
                <a:solidFill>
                  <a:srgbClr val="43444A"/>
                </a:solidFill>
                <a:latin typeface="Quicksand" pitchFamily="2" charset="0"/>
                <a:ea typeface="+mn-ea"/>
                <a:cs typeface="+mn-cs"/>
              </a:defRPr>
            </a:lvl2pPr>
            <a:lvl3pPr marL="45085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b="0" kern="1200" spc="0" baseline="0">
                <a:solidFill>
                  <a:srgbClr val="43444A"/>
                </a:solidFill>
                <a:latin typeface="Quicksand" pitchFamily="2" charset="0"/>
                <a:ea typeface="+mn-ea"/>
                <a:cs typeface="+mn-cs"/>
              </a:defRPr>
            </a:lvl3pPr>
            <a:lvl4pPr marL="652462"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b="0" kern="1200" spc="0" baseline="0">
                <a:solidFill>
                  <a:srgbClr val="43444A"/>
                </a:solidFill>
                <a:latin typeface="Quicksand" pitchFamily="2" charset="0"/>
                <a:ea typeface="+mn-ea"/>
                <a:cs typeface="+mn-cs"/>
              </a:defRPr>
            </a:lvl4pPr>
            <a:lvl5pPr marL="854075"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b="0" kern="1200" spc="0" baseline="0">
                <a:solidFill>
                  <a:srgbClr val="43444A"/>
                </a:solidFill>
                <a:latin typeface="Quicksand" pitchFamily="2" charset="0"/>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Try samples at </a:t>
            </a:r>
            <a:r>
              <a:rPr lang="en-US" dirty="0">
                <a:hlinkClick r:id="rId10"/>
              </a:rPr>
              <a:t>http://aka.ms/mlnetsamples</a:t>
            </a:r>
            <a:endParaRPr lang="nb-NO" dirty="0"/>
          </a:p>
        </p:txBody>
      </p:sp>
      <p:sp>
        <p:nvSpPr>
          <p:cNvPr id="32" name="Text Placeholder 6">
            <a:extLst>
              <a:ext uri="{FF2B5EF4-FFF2-40B4-BE49-F238E27FC236}">
                <a16:creationId xmlns:a16="http://schemas.microsoft.com/office/drawing/2014/main" id="{1526B0B8-0947-40FD-963D-B0B20A91F972}"/>
              </a:ext>
            </a:extLst>
          </p:cNvPr>
          <p:cNvSpPr txBox="1">
            <a:spLocks/>
          </p:cNvSpPr>
          <p:nvPr/>
        </p:nvSpPr>
        <p:spPr>
          <a:xfrm>
            <a:off x="1646084" y="4134624"/>
            <a:ext cx="8579465" cy="430887"/>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1224"/>
              </a:spcBef>
              <a:spcAft>
                <a:spcPts val="0"/>
              </a:spcAft>
              <a:buClr>
                <a:schemeClr val="tx1"/>
              </a:buClr>
              <a:buSzPct val="90000"/>
              <a:buFont typeface="Wingdings" panose="05000000000000000000" pitchFamily="2" charset="2"/>
              <a:buNone/>
              <a:tabLst/>
              <a:defRPr sz="2800" b="0" kern="1200" spc="0" baseline="0">
                <a:solidFill>
                  <a:srgbClr val="43444A"/>
                </a:solidFill>
                <a:latin typeface="Quicksand" pitchFamily="2" charset="0"/>
                <a:ea typeface="+mn-ea"/>
                <a:cs typeface="Segoe UI" panose="020B0502040204020203" pitchFamily="34" charset="0"/>
              </a:defRPr>
            </a:lvl1pPr>
            <a:lvl2pPr marL="2555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b="0" kern="1200" spc="0" baseline="0">
                <a:solidFill>
                  <a:srgbClr val="43444A"/>
                </a:solidFill>
                <a:latin typeface="Quicksand" pitchFamily="2" charset="0"/>
                <a:ea typeface="+mn-ea"/>
                <a:cs typeface="+mn-cs"/>
              </a:defRPr>
            </a:lvl2pPr>
            <a:lvl3pPr marL="45085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b="0" kern="1200" spc="0" baseline="0">
                <a:solidFill>
                  <a:srgbClr val="43444A"/>
                </a:solidFill>
                <a:latin typeface="Quicksand" pitchFamily="2" charset="0"/>
                <a:ea typeface="+mn-ea"/>
                <a:cs typeface="+mn-cs"/>
              </a:defRPr>
            </a:lvl3pPr>
            <a:lvl4pPr marL="652462"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b="0" kern="1200" spc="0" baseline="0">
                <a:solidFill>
                  <a:srgbClr val="43444A"/>
                </a:solidFill>
                <a:latin typeface="Quicksand" pitchFamily="2" charset="0"/>
                <a:ea typeface="+mn-ea"/>
                <a:cs typeface="+mn-cs"/>
              </a:defRPr>
            </a:lvl4pPr>
            <a:lvl5pPr marL="854075"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b="0" kern="1200" spc="0" baseline="0">
                <a:solidFill>
                  <a:srgbClr val="43444A"/>
                </a:solidFill>
                <a:latin typeface="Quicksand" pitchFamily="2" charset="0"/>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Read the docs at </a:t>
            </a:r>
            <a:r>
              <a:rPr lang="en-US" dirty="0">
                <a:hlinkClick r:id="rId11"/>
              </a:rPr>
              <a:t>http://aka.ms/mlnetdocs</a:t>
            </a:r>
            <a:endParaRPr lang="nb-NO" dirty="0"/>
          </a:p>
        </p:txBody>
      </p:sp>
      <p:sp>
        <p:nvSpPr>
          <p:cNvPr id="33" name="Text Placeholder 6">
            <a:extLst>
              <a:ext uri="{FF2B5EF4-FFF2-40B4-BE49-F238E27FC236}">
                <a16:creationId xmlns:a16="http://schemas.microsoft.com/office/drawing/2014/main" id="{FF1DC5D2-5985-4C8B-A5CF-458D066F2840}"/>
              </a:ext>
            </a:extLst>
          </p:cNvPr>
          <p:cNvSpPr txBox="1">
            <a:spLocks/>
          </p:cNvSpPr>
          <p:nvPr/>
        </p:nvSpPr>
        <p:spPr>
          <a:xfrm>
            <a:off x="1646083" y="5123426"/>
            <a:ext cx="8579465" cy="430887"/>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1224"/>
              </a:spcBef>
              <a:spcAft>
                <a:spcPts val="0"/>
              </a:spcAft>
              <a:buClr>
                <a:schemeClr val="tx1"/>
              </a:buClr>
              <a:buSzPct val="90000"/>
              <a:buFont typeface="Wingdings" panose="05000000000000000000" pitchFamily="2" charset="2"/>
              <a:buNone/>
              <a:tabLst/>
              <a:defRPr sz="2800" b="0" kern="1200" spc="0" baseline="0">
                <a:solidFill>
                  <a:srgbClr val="43444A"/>
                </a:solidFill>
                <a:latin typeface="Quicksand" pitchFamily="2" charset="0"/>
                <a:ea typeface="+mn-ea"/>
                <a:cs typeface="Segoe UI" panose="020B0502040204020203" pitchFamily="34" charset="0"/>
              </a:defRPr>
            </a:lvl1pPr>
            <a:lvl2pPr marL="2555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b="0" kern="1200" spc="0" baseline="0">
                <a:solidFill>
                  <a:srgbClr val="43444A"/>
                </a:solidFill>
                <a:latin typeface="Quicksand" pitchFamily="2" charset="0"/>
                <a:ea typeface="+mn-ea"/>
                <a:cs typeface="+mn-cs"/>
              </a:defRPr>
            </a:lvl2pPr>
            <a:lvl3pPr marL="45085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b="0" kern="1200" spc="0" baseline="0">
                <a:solidFill>
                  <a:srgbClr val="43444A"/>
                </a:solidFill>
                <a:latin typeface="Quicksand" pitchFamily="2" charset="0"/>
                <a:ea typeface="+mn-ea"/>
                <a:cs typeface="+mn-cs"/>
              </a:defRPr>
            </a:lvl3pPr>
            <a:lvl4pPr marL="652462"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b="0" kern="1200" spc="0" baseline="0">
                <a:solidFill>
                  <a:srgbClr val="43444A"/>
                </a:solidFill>
                <a:latin typeface="Quicksand" pitchFamily="2" charset="0"/>
                <a:ea typeface="+mn-ea"/>
                <a:cs typeface="+mn-cs"/>
              </a:defRPr>
            </a:lvl4pPr>
            <a:lvl5pPr marL="854075"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b="0" kern="1200" spc="0" baseline="0">
                <a:solidFill>
                  <a:srgbClr val="43444A"/>
                </a:solidFill>
                <a:latin typeface="Quicksand" pitchFamily="2" charset="0"/>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Submit issues or contribute </a:t>
            </a:r>
            <a:r>
              <a:rPr lang="en-US" dirty="0">
                <a:hlinkClick r:id="rId12"/>
              </a:rPr>
              <a:t>http://aka.ms/mlnet</a:t>
            </a:r>
            <a:endParaRPr lang="nb-NO" dirty="0"/>
          </a:p>
        </p:txBody>
      </p:sp>
    </p:spTree>
    <p:extLst>
      <p:ext uri="{BB962C8B-B14F-4D97-AF65-F5344CB8AC3E}">
        <p14:creationId xmlns:p14="http://schemas.microsoft.com/office/powerpoint/2010/main" val="594543546"/>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2607D53A-E99D-4470-880F-E2D786C632E1}"/>
              </a:ext>
            </a:extLst>
          </p:cNvPr>
          <p:cNvSpPr>
            <a:spLocks noGrp="1"/>
          </p:cNvSpPr>
          <p:nvPr>
            <p:ph type="title"/>
          </p:nvPr>
        </p:nvSpPr>
        <p:spPr/>
        <p:txBody>
          <a:bodyPr/>
          <a:lstStyle/>
          <a:p>
            <a:endParaRPr lang="es-ES"/>
          </a:p>
        </p:txBody>
      </p:sp>
      <p:sp>
        <p:nvSpPr>
          <p:cNvPr id="4" name="Marcador de texto 3">
            <a:extLst>
              <a:ext uri="{FF2B5EF4-FFF2-40B4-BE49-F238E27FC236}">
                <a16:creationId xmlns:a16="http://schemas.microsoft.com/office/drawing/2014/main" id="{4F7C3899-5771-41A3-8C92-E4FC35493910}"/>
              </a:ext>
            </a:extLst>
          </p:cNvPr>
          <p:cNvSpPr>
            <a:spLocks noGrp="1"/>
          </p:cNvSpPr>
          <p:nvPr>
            <p:ph type="body" sz="quarter" idx="12"/>
          </p:nvPr>
        </p:nvSpPr>
        <p:spPr/>
        <p:txBody>
          <a:bodyPr/>
          <a:lstStyle/>
          <a:p>
            <a:endParaRPr lang="es-ES"/>
          </a:p>
        </p:txBody>
      </p:sp>
    </p:spTree>
    <p:extLst>
      <p:ext uri="{BB962C8B-B14F-4D97-AF65-F5344CB8AC3E}">
        <p14:creationId xmlns:p14="http://schemas.microsoft.com/office/powerpoint/2010/main" val="762818202"/>
      </p:ext>
    </p:extLst>
  </p:cSld>
  <p:clrMapOvr>
    <a:masterClrMapping/>
  </p:clrMapOvr>
  <p:transition spd="med">
    <p:pull/>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5">
            <a:extLst>
              <a:ext uri="{FF2B5EF4-FFF2-40B4-BE49-F238E27FC236}">
                <a16:creationId xmlns:a16="http://schemas.microsoft.com/office/drawing/2014/main" id="{3892716D-6F60-4DAD-967B-FC5F0DD9B1D2}"/>
              </a:ext>
            </a:extLst>
          </p:cNvPr>
          <p:cNvSpPr>
            <a:spLocks noGrp="1"/>
          </p:cNvSpPr>
          <p:nvPr>
            <p:ph type="title"/>
          </p:nvPr>
        </p:nvSpPr>
        <p:spPr>
          <a:xfrm>
            <a:off x="3933372" y="2179960"/>
            <a:ext cx="4572000" cy="504754"/>
          </a:xfrm>
        </p:spPr>
        <p:txBody>
          <a:bodyPr/>
          <a:lstStyle/>
          <a:p>
            <a:r>
              <a:rPr lang="es-ES" dirty="0" err="1"/>
              <a:t>Any</a:t>
            </a:r>
            <a:r>
              <a:rPr lang="es-ES" dirty="0"/>
              <a:t> </a:t>
            </a:r>
            <a:r>
              <a:rPr lang="es-ES" dirty="0" err="1"/>
              <a:t>Questions</a:t>
            </a:r>
            <a:r>
              <a:rPr lang="es-ES" dirty="0"/>
              <a:t>?</a:t>
            </a:r>
          </a:p>
        </p:txBody>
      </p:sp>
    </p:spTree>
    <p:extLst>
      <p:ext uri="{BB962C8B-B14F-4D97-AF65-F5344CB8AC3E}">
        <p14:creationId xmlns:p14="http://schemas.microsoft.com/office/powerpoint/2010/main" val="949139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626A76E-B9E1-43DE-894F-7F636E821576}"/>
              </a:ext>
            </a:extLst>
          </p:cNvPr>
          <p:cNvSpPr>
            <a:spLocks noGrp="1"/>
          </p:cNvSpPr>
          <p:nvPr>
            <p:ph type="title"/>
          </p:nvPr>
        </p:nvSpPr>
        <p:spPr>
          <a:xfrm>
            <a:off x="762991" y="2046590"/>
            <a:ext cx="4075714" cy="430887"/>
          </a:xfrm>
        </p:spPr>
        <p:txBody>
          <a:bodyPr/>
          <a:lstStyle/>
          <a:p>
            <a:r>
              <a:rPr lang="es-ES" dirty="0" err="1"/>
              <a:t>Introduction</a:t>
            </a:r>
            <a:r>
              <a:rPr lang="es-ES" dirty="0"/>
              <a:t> </a:t>
            </a:r>
            <a:r>
              <a:rPr lang="es-ES" dirty="0" err="1"/>
              <a:t>to</a:t>
            </a:r>
            <a:r>
              <a:rPr lang="es-ES" dirty="0"/>
              <a:t> ML.NET</a:t>
            </a:r>
          </a:p>
        </p:txBody>
      </p:sp>
      <p:sp>
        <p:nvSpPr>
          <p:cNvPr id="3" name="Marcador de texto 2">
            <a:extLst>
              <a:ext uri="{FF2B5EF4-FFF2-40B4-BE49-F238E27FC236}">
                <a16:creationId xmlns:a16="http://schemas.microsoft.com/office/drawing/2014/main" id="{CE7F95F9-74E0-445F-A3BF-CDBCBC1B21DE}"/>
              </a:ext>
            </a:extLst>
          </p:cNvPr>
          <p:cNvSpPr>
            <a:spLocks noGrp="1"/>
          </p:cNvSpPr>
          <p:nvPr>
            <p:ph type="body" sz="quarter" idx="12"/>
          </p:nvPr>
        </p:nvSpPr>
        <p:spPr/>
        <p:txBody>
          <a:bodyPr/>
          <a:lstStyle/>
          <a:p>
            <a:r>
              <a:rPr lang="es-ES" dirty="0"/>
              <a:t>Vadim Frolov</a:t>
            </a:r>
          </a:p>
        </p:txBody>
      </p:sp>
      <p:sp>
        <p:nvSpPr>
          <p:cNvPr id="5" name="Marcador de texto 4">
            <a:extLst>
              <a:ext uri="{FF2B5EF4-FFF2-40B4-BE49-F238E27FC236}">
                <a16:creationId xmlns:a16="http://schemas.microsoft.com/office/drawing/2014/main" id="{087C93F1-B345-43F6-88F9-A852BDE767E4}"/>
              </a:ext>
            </a:extLst>
          </p:cNvPr>
          <p:cNvSpPr>
            <a:spLocks noGrp="1"/>
          </p:cNvSpPr>
          <p:nvPr>
            <p:ph type="body" sz="quarter" idx="15"/>
          </p:nvPr>
        </p:nvSpPr>
        <p:spPr/>
        <p:txBody>
          <a:bodyPr/>
          <a:lstStyle/>
          <a:p>
            <a:r>
              <a:rPr lang="es-ES" dirty="0" err="1">
                <a:hlinkClick r:id="rId2"/>
              </a:rPr>
              <a:t>vadim.frolov@inmeta.no</a:t>
            </a:r>
            <a:endParaRPr lang="es-ES" dirty="0"/>
          </a:p>
        </p:txBody>
      </p:sp>
      <p:sp>
        <p:nvSpPr>
          <p:cNvPr id="7" name="Marcador de texto 6">
            <a:extLst>
              <a:ext uri="{FF2B5EF4-FFF2-40B4-BE49-F238E27FC236}">
                <a16:creationId xmlns:a16="http://schemas.microsoft.com/office/drawing/2014/main" id="{8EF35D44-2C5B-40E9-B454-F56774A87418}"/>
              </a:ext>
            </a:extLst>
          </p:cNvPr>
          <p:cNvSpPr>
            <a:spLocks noGrp="1"/>
          </p:cNvSpPr>
          <p:nvPr>
            <p:ph type="body" sz="quarter" idx="16"/>
          </p:nvPr>
        </p:nvSpPr>
        <p:spPr>
          <a:xfrm>
            <a:off x="762989" y="3697765"/>
            <a:ext cx="4075714" cy="215444"/>
          </a:xfrm>
        </p:spPr>
        <p:txBody>
          <a:bodyPr/>
          <a:lstStyle/>
          <a:p>
            <a:r>
              <a:rPr lang="es-ES" sz="1400" b="0" dirty="0">
                <a:hlinkClick r:id="rId3"/>
              </a:rPr>
              <a:t>https://github.com/fralik/workshop-mlnet/</a:t>
            </a:r>
            <a:endParaRPr lang="es-ES" sz="1400" b="0" dirty="0"/>
          </a:p>
        </p:txBody>
      </p:sp>
      <p:sp>
        <p:nvSpPr>
          <p:cNvPr id="8" name="Marcador de texto 7">
            <a:extLst>
              <a:ext uri="{FF2B5EF4-FFF2-40B4-BE49-F238E27FC236}">
                <a16:creationId xmlns:a16="http://schemas.microsoft.com/office/drawing/2014/main" id="{B5A653BA-DCA7-4396-B752-FF12285E0B37}"/>
              </a:ext>
            </a:extLst>
          </p:cNvPr>
          <p:cNvSpPr>
            <a:spLocks noGrp="1"/>
          </p:cNvSpPr>
          <p:nvPr>
            <p:ph type="body" sz="quarter" idx="17"/>
          </p:nvPr>
        </p:nvSpPr>
        <p:spPr/>
        <p:txBody>
          <a:bodyPr/>
          <a:lstStyle/>
          <a:p>
            <a:r>
              <a:rPr lang="es-ES" dirty="0">
                <a:hlinkClick r:id="rId4"/>
              </a:rPr>
              <a:t>https://www.linkedin.com/in/vadimfrolov/</a:t>
            </a:r>
            <a:endParaRPr lang="es-ES" dirty="0"/>
          </a:p>
        </p:txBody>
      </p:sp>
      <p:pic>
        <p:nvPicPr>
          <p:cNvPr id="9" name="Imagen 8">
            <a:extLst>
              <a:ext uri="{FF2B5EF4-FFF2-40B4-BE49-F238E27FC236}">
                <a16:creationId xmlns:a16="http://schemas.microsoft.com/office/drawing/2014/main" id="{50575A26-8FFD-42FF-B600-EBCA88F99C79}"/>
              </a:ext>
            </a:extLst>
          </p:cNvPr>
          <p:cNvPicPr>
            <a:picLocks noChangeAspect="1"/>
          </p:cNvPicPr>
          <p:nvPr/>
        </p:nvPicPr>
        <p:blipFill>
          <a:blip r:embed="rId5"/>
          <a:stretch>
            <a:fillRect/>
          </a:stretch>
        </p:blipFill>
        <p:spPr>
          <a:xfrm>
            <a:off x="5345394" y="5095658"/>
            <a:ext cx="2243624" cy="690346"/>
          </a:xfrm>
          <a:prstGeom prst="rect">
            <a:avLst/>
          </a:prstGeom>
        </p:spPr>
      </p:pic>
      <p:pic>
        <p:nvPicPr>
          <p:cNvPr id="10" name="Imagen 9">
            <a:extLst>
              <a:ext uri="{FF2B5EF4-FFF2-40B4-BE49-F238E27FC236}">
                <a16:creationId xmlns:a16="http://schemas.microsoft.com/office/drawing/2014/main" id="{5000DD53-0C1D-4638-928E-CB46550C8C88}"/>
              </a:ext>
            </a:extLst>
          </p:cNvPr>
          <p:cNvPicPr>
            <a:picLocks noChangeAspect="1"/>
          </p:cNvPicPr>
          <p:nvPr/>
        </p:nvPicPr>
        <p:blipFill>
          <a:blip r:embed="rId6"/>
          <a:stretch>
            <a:fillRect/>
          </a:stretch>
        </p:blipFill>
        <p:spPr>
          <a:xfrm>
            <a:off x="9832743" y="4758278"/>
            <a:ext cx="1706139" cy="853070"/>
          </a:xfrm>
          <a:prstGeom prst="rect">
            <a:avLst/>
          </a:prstGeom>
        </p:spPr>
      </p:pic>
      <p:pic>
        <p:nvPicPr>
          <p:cNvPr id="11" name="Imagen 10">
            <a:extLst>
              <a:ext uri="{FF2B5EF4-FFF2-40B4-BE49-F238E27FC236}">
                <a16:creationId xmlns:a16="http://schemas.microsoft.com/office/drawing/2014/main" id="{7AF0E8D4-C3CB-43A3-8BB8-1ADE395C3833}"/>
              </a:ext>
            </a:extLst>
          </p:cNvPr>
          <p:cNvPicPr>
            <a:picLocks noChangeAspect="1"/>
          </p:cNvPicPr>
          <p:nvPr/>
        </p:nvPicPr>
        <p:blipFill>
          <a:blip r:embed="rId7"/>
          <a:stretch>
            <a:fillRect/>
          </a:stretch>
        </p:blipFill>
        <p:spPr>
          <a:xfrm>
            <a:off x="7846898" y="5702754"/>
            <a:ext cx="1582743" cy="586201"/>
          </a:xfrm>
          <a:prstGeom prst="rect">
            <a:avLst/>
          </a:prstGeom>
        </p:spPr>
      </p:pic>
      <p:pic>
        <p:nvPicPr>
          <p:cNvPr id="12" name="Imagen 11">
            <a:extLst>
              <a:ext uri="{FF2B5EF4-FFF2-40B4-BE49-F238E27FC236}">
                <a16:creationId xmlns:a16="http://schemas.microsoft.com/office/drawing/2014/main" id="{CBB86AE3-9907-41FE-B4D9-854BF20FC949}"/>
              </a:ext>
            </a:extLst>
          </p:cNvPr>
          <p:cNvPicPr>
            <a:picLocks noChangeAspect="1"/>
          </p:cNvPicPr>
          <p:nvPr/>
        </p:nvPicPr>
        <p:blipFill>
          <a:blip r:embed="rId8"/>
          <a:stretch>
            <a:fillRect/>
          </a:stretch>
        </p:blipFill>
        <p:spPr>
          <a:xfrm>
            <a:off x="5712628" y="5806912"/>
            <a:ext cx="1626537" cy="560747"/>
          </a:xfrm>
          <a:prstGeom prst="rect">
            <a:avLst/>
          </a:prstGeom>
        </p:spPr>
      </p:pic>
      <p:pic>
        <p:nvPicPr>
          <p:cNvPr id="13" name="Imagen 12">
            <a:extLst>
              <a:ext uri="{FF2B5EF4-FFF2-40B4-BE49-F238E27FC236}">
                <a16:creationId xmlns:a16="http://schemas.microsoft.com/office/drawing/2014/main" id="{5B765BF0-AB99-4B85-A5F8-91BFFB8BD433}"/>
              </a:ext>
            </a:extLst>
          </p:cNvPr>
          <p:cNvPicPr>
            <a:picLocks noChangeAspect="1"/>
          </p:cNvPicPr>
          <p:nvPr/>
        </p:nvPicPr>
        <p:blipFill>
          <a:blip r:embed="rId9"/>
          <a:stretch>
            <a:fillRect/>
          </a:stretch>
        </p:blipFill>
        <p:spPr>
          <a:xfrm>
            <a:off x="9937374" y="5707327"/>
            <a:ext cx="1582743" cy="654928"/>
          </a:xfrm>
          <a:prstGeom prst="rect">
            <a:avLst/>
          </a:prstGeom>
        </p:spPr>
      </p:pic>
      <p:pic>
        <p:nvPicPr>
          <p:cNvPr id="14" name="Imagen 13">
            <a:extLst>
              <a:ext uri="{FF2B5EF4-FFF2-40B4-BE49-F238E27FC236}">
                <a16:creationId xmlns:a16="http://schemas.microsoft.com/office/drawing/2014/main" id="{1666AEA2-C2E6-4D4F-99D9-80730A234874}"/>
              </a:ext>
            </a:extLst>
          </p:cNvPr>
          <p:cNvPicPr>
            <a:picLocks noChangeAspect="1"/>
          </p:cNvPicPr>
          <p:nvPr/>
        </p:nvPicPr>
        <p:blipFill>
          <a:blip r:embed="rId10"/>
          <a:stretch>
            <a:fillRect/>
          </a:stretch>
        </p:blipFill>
        <p:spPr>
          <a:xfrm>
            <a:off x="722025" y="5136380"/>
            <a:ext cx="2015855" cy="620263"/>
          </a:xfrm>
          <a:prstGeom prst="rect">
            <a:avLst/>
          </a:prstGeom>
        </p:spPr>
      </p:pic>
      <p:pic>
        <p:nvPicPr>
          <p:cNvPr id="15" name="Imagen 14">
            <a:extLst>
              <a:ext uri="{FF2B5EF4-FFF2-40B4-BE49-F238E27FC236}">
                <a16:creationId xmlns:a16="http://schemas.microsoft.com/office/drawing/2014/main" id="{648C76CC-AFCC-4A77-AA22-E6875E70095C}"/>
              </a:ext>
            </a:extLst>
          </p:cNvPr>
          <p:cNvPicPr>
            <a:picLocks noChangeAspect="1"/>
          </p:cNvPicPr>
          <p:nvPr/>
        </p:nvPicPr>
        <p:blipFill>
          <a:blip r:embed="rId11"/>
          <a:stretch>
            <a:fillRect/>
          </a:stretch>
        </p:blipFill>
        <p:spPr>
          <a:xfrm>
            <a:off x="3123589" y="5173197"/>
            <a:ext cx="2144054" cy="560669"/>
          </a:xfrm>
          <a:prstGeom prst="rect">
            <a:avLst/>
          </a:prstGeom>
        </p:spPr>
      </p:pic>
      <p:pic>
        <p:nvPicPr>
          <p:cNvPr id="16" name="Imagen 15">
            <a:extLst>
              <a:ext uri="{FF2B5EF4-FFF2-40B4-BE49-F238E27FC236}">
                <a16:creationId xmlns:a16="http://schemas.microsoft.com/office/drawing/2014/main" id="{11E7F9B1-46ED-4EE8-8CEF-B5082EE31096}"/>
              </a:ext>
            </a:extLst>
          </p:cNvPr>
          <p:cNvPicPr>
            <a:picLocks noChangeAspect="1"/>
          </p:cNvPicPr>
          <p:nvPr/>
        </p:nvPicPr>
        <p:blipFill>
          <a:blip r:embed="rId12"/>
          <a:stretch>
            <a:fillRect/>
          </a:stretch>
        </p:blipFill>
        <p:spPr>
          <a:xfrm>
            <a:off x="3167660" y="5817473"/>
            <a:ext cx="1905154" cy="586201"/>
          </a:xfrm>
          <a:prstGeom prst="rect">
            <a:avLst/>
          </a:prstGeom>
        </p:spPr>
      </p:pic>
      <p:pic>
        <p:nvPicPr>
          <p:cNvPr id="17" name="Imagen 16">
            <a:extLst>
              <a:ext uri="{FF2B5EF4-FFF2-40B4-BE49-F238E27FC236}">
                <a16:creationId xmlns:a16="http://schemas.microsoft.com/office/drawing/2014/main" id="{81125098-A882-4BE7-95BB-E41AD51619E0}"/>
              </a:ext>
            </a:extLst>
          </p:cNvPr>
          <p:cNvPicPr>
            <a:picLocks noChangeAspect="1"/>
          </p:cNvPicPr>
          <p:nvPr/>
        </p:nvPicPr>
        <p:blipFill>
          <a:blip r:embed="rId13"/>
          <a:stretch>
            <a:fillRect/>
          </a:stretch>
        </p:blipFill>
        <p:spPr>
          <a:xfrm>
            <a:off x="861641" y="5880912"/>
            <a:ext cx="1800350" cy="409170"/>
          </a:xfrm>
          <a:prstGeom prst="rect">
            <a:avLst/>
          </a:prstGeom>
        </p:spPr>
      </p:pic>
      <p:pic>
        <p:nvPicPr>
          <p:cNvPr id="18" name="Imagen 17">
            <a:extLst>
              <a:ext uri="{FF2B5EF4-FFF2-40B4-BE49-F238E27FC236}">
                <a16:creationId xmlns:a16="http://schemas.microsoft.com/office/drawing/2014/main" id="{8B879A68-0552-4FDB-9BD2-04841B6E8B18}"/>
              </a:ext>
            </a:extLst>
          </p:cNvPr>
          <p:cNvPicPr>
            <a:picLocks noChangeAspect="1"/>
          </p:cNvPicPr>
          <p:nvPr/>
        </p:nvPicPr>
        <p:blipFill>
          <a:blip r:embed="rId14"/>
          <a:stretch>
            <a:fillRect/>
          </a:stretch>
        </p:blipFill>
        <p:spPr>
          <a:xfrm>
            <a:off x="7846898" y="5010780"/>
            <a:ext cx="1621372" cy="668384"/>
          </a:xfrm>
          <a:prstGeom prst="rect">
            <a:avLst/>
          </a:prstGeom>
        </p:spPr>
      </p:pic>
      <p:pic>
        <p:nvPicPr>
          <p:cNvPr id="19" name="Imagen 18">
            <a:extLst>
              <a:ext uri="{FF2B5EF4-FFF2-40B4-BE49-F238E27FC236}">
                <a16:creationId xmlns:a16="http://schemas.microsoft.com/office/drawing/2014/main" id="{EE1DEB38-3702-4C79-8344-94D3D12C3BCC}"/>
              </a:ext>
            </a:extLst>
          </p:cNvPr>
          <p:cNvPicPr>
            <a:picLocks noChangeAspect="1"/>
          </p:cNvPicPr>
          <p:nvPr/>
        </p:nvPicPr>
        <p:blipFill>
          <a:blip r:embed="rId15"/>
          <a:stretch>
            <a:fillRect/>
          </a:stretch>
        </p:blipFill>
        <p:spPr>
          <a:xfrm>
            <a:off x="8358695" y="1056249"/>
            <a:ext cx="3265871" cy="3265871"/>
          </a:xfrm>
          <a:prstGeom prst="rect">
            <a:avLst/>
          </a:prstGeom>
        </p:spPr>
      </p:pic>
    </p:spTree>
    <p:extLst>
      <p:ext uri="{BB962C8B-B14F-4D97-AF65-F5344CB8AC3E}">
        <p14:creationId xmlns:p14="http://schemas.microsoft.com/office/powerpoint/2010/main" val="4095216866"/>
      </p:ext>
    </p:extLst>
  </p:cSld>
  <p:clrMapOvr>
    <a:masterClrMapping/>
  </p:clrMapOvr>
  <p:transition spd="med">
    <p:pull/>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C9A1BBC-F187-4DE8-80CB-297CEA33A2AB}"/>
              </a:ext>
            </a:extLst>
          </p:cNvPr>
          <p:cNvSpPr>
            <a:spLocks noGrp="1"/>
          </p:cNvSpPr>
          <p:nvPr>
            <p:ph type="title"/>
          </p:nvPr>
        </p:nvSpPr>
        <p:spPr/>
        <p:txBody>
          <a:bodyPr/>
          <a:lstStyle/>
          <a:p>
            <a:r>
              <a:rPr lang="en-US" dirty="0"/>
              <a:t>About me</a:t>
            </a:r>
            <a:endParaRPr lang="nb-NO" dirty="0"/>
          </a:p>
        </p:txBody>
      </p:sp>
      <p:sp>
        <p:nvSpPr>
          <p:cNvPr id="7" name="Text Placeholder 6">
            <a:extLst>
              <a:ext uri="{FF2B5EF4-FFF2-40B4-BE49-F238E27FC236}">
                <a16:creationId xmlns:a16="http://schemas.microsoft.com/office/drawing/2014/main" id="{FD58C08D-5708-4104-8F48-8A372B4C9B54}"/>
              </a:ext>
            </a:extLst>
          </p:cNvPr>
          <p:cNvSpPr>
            <a:spLocks noGrp="1"/>
          </p:cNvSpPr>
          <p:nvPr>
            <p:ph type="body" sz="quarter" idx="10"/>
          </p:nvPr>
        </p:nvSpPr>
        <p:spPr>
          <a:xfrm>
            <a:off x="651001" y="1804177"/>
            <a:ext cx="6864495" cy="2436897"/>
          </a:xfrm>
        </p:spPr>
        <p:txBody>
          <a:bodyPr/>
          <a:lstStyle/>
          <a:p>
            <a:pPr marL="457200" indent="-457200">
              <a:buFont typeface="Arial" panose="020B0604020202020204" pitchFamily="34" charset="0"/>
              <a:buChar char="•"/>
            </a:pPr>
            <a:r>
              <a:rPr lang="en-US" dirty="0"/>
              <a:t>Graduated in Russia in 2007 (MSc, Information Technology).</a:t>
            </a:r>
          </a:p>
          <a:p>
            <a:pPr marL="457200" indent="-457200">
              <a:buFont typeface="Arial" panose="020B0604020202020204" pitchFamily="34" charset="0"/>
              <a:buChar char="•"/>
            </a:pPr>
            <a:r>
              <a:rPr lang="en-US" dirty="0"/>
              <a:t>2008 – 2010 worked in Germany. Pedestrian recognition in scope of autonomous vehicles.</a:t>
            </a:r>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endParaRPr lang="nb-NO" dirty="0"/>
          </a:p>
        </p:txBody>
      </p:sp>
      <p:pic>
        <p:nvPicPr>
          <p:cNvPr id="16388" name="Picture 4" descr="Image result for saint petersburg on world map">
            <a:extLst>
              <a:ext uri="{FF2B5EF4-FFF2-40B4-BE49-F238E27FC236}">
                <a16:creationId xmlns:a16="http://schemas.microsoft.com/office/drawing/2014/main" id="{24D9F24F-C4CF-40C1-AED7-AF2EA90B01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72250" y="1058883"/>
            <a:ext cx="4272099" cy="2305709"/>
          </a:xfrm>
          <a:prstGeom prst="rect">
            <a:avLst/>
          </a:prstGeom>
          <a:noFill/>
          <a:extLst>
            <a:ext uri="{909E8E84-426E-40DD-AFC4-6F175D3DCCD1}">
              <a14:hiddenFill xmlns:a14="http://schemas.microsoft.com/office/drawing/2010/main">
                <a:solidFill>
                  <a:srgbClr val="FFFFFF"/>
                </a:solidFill>
              </a14:hiddenFill>
            </a:ext>
          </a:extLst>
        </p:spPr>
      </p:pic>
      <p:sp>
        <p:nvSpPr>
          <p:cNvPr id="12" name="Text Placeholder 6">
            <a:extLst>
              <a:ext uri="{FF2B5EF4-FFF2-40B4-BE49-F238E27FC236}">
                <a16:creationId xmlns:a16="http://schemas.microsoft.com/office/drawing/2014/main" id="{6533F787-F381-4320-BC7B-9065D2722D1F}"/>
              </a:ext>
            </a:extLst>
          </p:cNvPr>
          <p:cNvSpPr txBox="1">
            <a:spLocks/>
          </p:cNvSpPr>
          <p:nvPr/>
        </p:nvSpPr>
        <p:spPr>
          <a:xfrm>
            <a:off x="9166060" y="708407"/>
            <a:ext cx="2120249" cy="307777"/>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1224"/>
              </a:spcBef>
              <a:spcAft>
                <a:spcPts val="0"/>
              </a:spcAft>
              <a:buClr>
                <a:schemeClr val="tx1"/>
              </a:buClr>
              <a:buSzPct val="90000"/>
              <a:buFont typeface="Wingdings" panose="05000000000000000000" pitchFamily="2" charset="2"/>
              <a:buNone/>
              <a:tabLst/>
              <a:defRPr sz="2800" b="0" kern="1200" spc="0" baseline="0">
                <a:solidFill>
                  <a:srgbClr val="43444A"/>
                </a:solidFill>
                <a:latin typeface="Quicksand" pitchFamily="2" charset="0"/>
                <a:ea typeface="+mn-ea"/>
                <a:cs typeface="Segoe UI" panose="020B0502040204020203" pitchFamily="34" charset="0"/>
              </a:defRPr>
            </a:lvl1pPr>
            <a:lvl2pPr marL="2555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b="0" kern="1200" spc="0" baseline="0">
                <a:solidFill>
                  <a:srgbClr val="43444A"/>
                </a:solidFill>
                <a:latin typeface="Quicksand" pitchFamily="2" charset="0"/>
                <a:ea typeface="+mn-ea"/>
                <a:cs typeface="+mn-cs"/>
              </a:defRPr>
            </a:lvl2pPr>
            <a:lvl3pPr marL="45085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b="0" kern="1200" spc="0" baseline="0">
                <a:solidFill>
                  <a:srgbClr val="43444A"/>
                </a:solidFill>
                <a:latin typeface="Quicksand" pitchFamily="2" charset="0"/>
                <a:ea typeface="+mn-ea"/>
                <a:cs typeface="+mn-cs"/>
              </a:defRPr>
            </a:lvl3pPr>
            <a:lvl4pPr marL="652462"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b="0" kern="1200" spc="0" baseline="0">
                <a:solidFill>
                  <a:srgbClr val="43444A"/>
                </a:solidFill>
                <a:latin typeface="Quicksand" pitchFamily="2" charset="0"/>
                <a:ea typeface="+mn-ea"/>
                <a:cs typeface="+mn-cs"/>
              </a:defRPr>
            </a:lvl4pPr>
            <a:lvl5pPr marL="854075"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b="0" kern="1200" spc="0" baseline="0">
                <a:solidFill>
                  <a:srgbClr val="43444A"/>
                </a:solidFill>
                <a:latin typeface="Quicksand" pitchFamily="2" charset="0"/>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dirty="0"/>
              <a:t>Saint-Petersburg</a:t>
            </a:r>
            <a:endParaRPr lang="nb-NO" sz="2000" dirty="0"/>
          </a:p>
        </p:txBody>
      </p:sp>
      <p:cxnSp>
        <p:nvCxnSpPr>
          <p:cNvPr id="10" name="Straight Arrow Connector 9">
            <a:extLst>
              <a:ext uri="{FF2B5EF4-FFF2-40B4-BE49-F238E27FC236}">
                <a16:creationId xmlns:a16="http://schemas.microsoft.com/office/drawing/2014/main" id="{3E701F53-2C2C-4CC0-AFFE-4390F6D101D6}"/>
              </a:ext>
            </a:extLst>
          </p:cNvPr>
          <p:cNvCxnSpPr>
            <a:cxnSpLocks/>
          </p:cNvCxnSpPr>
          <p:nvPr/>
        </p:nvCxnSpPr>
        <p:spPr>
          <a:xfrm flipH="1">
            <a:off x="8369190" y="973485"/>
            <a:ext cx="796870" cy="563284"/>
          </a:xfrm>
          <a:prstGeom prst="straightConnector1">
            <a:avLst/>
          </a:prstGeom>
          <a:ln w="285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6" name="Text Placeholder 6">
            <a:extLst>
              <a:ext uri="{FF2B5EF4-FFF2-40B4-BE49-F238E27FC236}">
                <a16:creationId xmlns:a16="http://schemas.microsoft.com/office/drawing/2014/main" id="{C0806805-07EC-4407-9728-EFDFA58290E4}"/>
              </a:ext>
            </a:extLst>
          </p:cNvPr>
          <p:cNvSpPr txBox="1">
            <a:spLocks/>
          </p:cNvSpPr>
          <p:nvPr/>
        </p:nvSpPr>
        <p:spPr>
          <a:xfrm>
            <a:off x="588263" y="4225160"/>
            <a:ext cx="11356086" cy="1446550"/>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1224"/>
              </a:spcBef>
              <a:spcAft>
                <a:spcPts val="0"/>
              </a:spcAft>
              <a:buClr>
                <a:schemeClr val="tx1"/>
              </a:buClr>
              <a:buSzPct val="90000"/>
              <a:buFont typeface="Wingdings" panose="05000000000000000000" pitchFamily="2" charset="2"/>
              <a:buNone/>
              <a:tabLst/>
              <a:defRPr sz="2800" b="0" kern="1200" spc="0" baseline="0">
                <a:solidFill>
                  <a:srgbClr val="43444A"/>
                </a:solidFill>
                <a:latin typeface="Quicksand" pitchFamily="2" charset="0"/>
                <a:ea typeface="+mn-ea"/>
                <a:cs typeface="Segoe UI" panose="020B0502040204020203" pitchFamily="34" charset="0"/>
              </a:defRPr>
            </a:lvl1pPr>
            <a:lvl2pPr marL="2555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b="0" kern="1200" spc="0" baseline="0">
                <a:solidFill>
                  <a:srgbClr val="43444A"/>
                </a:solidFill>
                <a:latin typeface="Quicksand" pitchFamily="2" charset="0"/>
                <a:ea typeface="+mn-ea"/>
                <a:cs typeface="+mn-cs"/>
              </a:defRPr>
            </a:lvl2pPr>
            <a:lvl3pPr marL="45085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b="0" kern="1200" spc="0" baseline="0">
                <a:solidFill>
                  <a:srgbClr val="43444A"/>
                </a:solidFill>
                <a:latin typeface="Quicksand" pitchFamily="2" charset="0"/>
                <a:ea typeface="+mn-ea"/>
                <a:cs typeface="+mn-cs"/>
              </a:defRPr>
            </a:lvl3pPr>
            <a:lvl4pPr marL="652462"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b="0" kern="1200" spc="0" baseline="0">
                <a:solidFill>
                  <a:srgbClr val="43444A"/>
                </a:solidFill>
                <a:latin typeface="Quicksand" pitchFamily="2" charset="0"/>
                <a:ea typeface="+mn-ea"/>
                <a:cs typeface="+mn-cs"/>
              </a:defRPr>
            </a:lvl4pPr>
            <a:lvl5pPr marL="854075"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b="0" kern="1200" spc="0" baseline="0">
                <a:solidFill>
                  <a:srgbClr val="43444A"/>
                </a:solidFill>
                <a:latin typeface="Quicksand" pitchFamily="2" charset="0"/>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buFont typeface="Arial" panose="020B0604020202020204" pitchFamily="34" charset="0"/>
              <a:buChar char="•"/>
            </a:pPr>
            <a:r>
              <a:rPr lang="en-US" dirty="0"/>
              <a:t>2013 – 2018 worked at NTNU in Moser lab. Analysis software for neuroscientists.</a:t>
            </a:r>
          </a:p>
          <a:p>
            <a:pPr marL="457200" indent="-457200">
              <a:buFont typeface="Arial" panose="020B0604020202020204" pitchFamily="34" charset="0"/>
              <a:buChar char="•"/>
            </a:pPr>
            <a:r>
              <a:rPr lang="en-US" dirty="0"/>
              <a:t>2018 -&gt; </a:t>
            </a:r>
            <a:r>
              <a:rPr lang="en-US" dirty="0" err="1"/>
              <a:t>Inmeta</a:t>
            </a:r>
            <a:r>
              <a:rPr lang="en-US" dirty="0"/>
              <a:t>/Crayon. Consultant within machine learning area.</a:t>
            </a:r>
            <a:endParaRPr lang="nb-NO" dirty="0"/>
          </a:p>
        </p:txBody>
      </p:sp>
    </p:spTree>
    <p:extLst>
      <p:ext uri="{BB962C8B-B14F-4D97-AF65-F5344CB8AC3E}">
        <p14:creationId xmlns:p14="http://schemas.microsoft.com/office/powerpoint/2010/main" val="974417489"/>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ítulo 5">
            <a:extLst>
              <a:ext uri="{FF2B5EF4-FFF2-40B4-BE49-F238E27FC236}">
                <a16:creationId xmlns:a16="http://schemas.microsoft.com/office/drawing/2014/main" id="{155300A5-3509-42AD-8CEF-6590A562B1E5}"/>
              </a:ext>
            </a:extLst>
          </p:cNvPr>
          <p:cNvSpPr>
            <a:spLocks noGrp="1"/>
          </p:cNvSpPr>
          <p:nvPr>
            <p:ph type="title"/>
          </p:nvPr>
        </p:nvSpPr>
        <p:spPr/>
        <p:txBody>
          <a:bodyPr/>
          <a:lstStyle/>
          <a:p>
            <a:endParaRPr lang="es-ES"/>
          </a:p>
        </p:txBody>
      </p:sp>
      <p:sp>
        <p:nvSpPr>
          <p:cNvPr id="7" name="Marcador de texto 6">
            <a:extLst>
              <a:ext uri="{FF2B5EF4-FFF2-40B4-BE49-F238E27FC236}">
                <a16:creationId xmlns:a16="http://schemas.microsoft.com/office/drawing/2014/main" id="{69511D55-34D4-45A0-8602-117128967C6C}"/>
              </a:ext>
            </a:extLst>
          </p:cNvPr>
          <p:cNvSpPr>
            <a:spLocks noGrp="1"/>
          </p:cNvSpPr>
          <p:nvPr>
            <p:ph type="body" sz="quarter" idx="12"/>
          </p:nvPr>
        </p:nvSpPr>
        <p:spPr/>
        <p:txBody>
          <a:bodyPr/>
          <a:lstStyle/>
          <a:p>
            <a:endParaRPr lang="es-ES"/>
          </a:p>
        </p:txBody>
      </p:sp>
      <p:sp>
        <p:nvSpPr>
          <p:cNvPr id="8" name="Marcador de texto 7">
            <a:extLst>
              <a:ext uri="{FF2B5EF4-FFF2-40B4-BE49-F238E27FC236}">
                <a16:creationId xmlns:a16="http://schemas.microsoft.com/office/drawing/2014/main" id="{57BDD8B0-0FB5-474B-A56B-FB1AAA4961CA}"/>
              </a:ext>
            </a:extLst>
          </p:cNvPr>
          <p:cNvSpPr>
            <a:spLocks noGrp="1"/>
          </p:cNvSpPr>
          <p:nvPr>
            <p:ph type="body" sz="quarter" idx="13"/>
          </p:nvPr>
        </p:nvSpPr>
        <p:spPr/>
        <p:txBody>
          <a:bodyPr/>
          <a:lstStyle/>
          <a:p>
            <a:endParaRPr lang="es-ES"/>
          </a:p>
        </p:txBody>
      </p:sp>
      <p:sp>
        <p:nvSpPr>
          <p:cNvPr id="9" name="Marcador de texto 8">
            <a:extLst>
              <a:ext uri="{FF2B5EF4-FFF2-40B4-BE49-F238E27FC236}">
                <a16:creationId xmlns:a16="http://schemas.microsoft.com/office/drawing/2014/main" id="{45C40D03-0ACA-4055-8A76-253AAF2DB6F5}"/>
              </a:ext>
            </a:extLst>
          </p:cNvPr>
          <p:cNvSpPr>
            <a:spLocks noGrp="1"/>
          </p:cNvSpPr>
          <p:nvPr>
            <p:ph type="body" sz="quarter" idx="15"/>
          </p:nvPr>
        </p:nvSpPr>
        <p:spPr/>
        <p:txBody>
          <a:bodyPr/>
          <a:lstStyle/>
          <a:p>
            <a:endParaRPr lang="es-ES"/>
          </a:p>
        </p:txBody>
      </p:sp>
      <p:sp>
        <p:nvSpPr>
          <p:cNvPr id="10" name="Marcador de texto 9">
            <a:extLst>
              <a:ext uri="{FF2B5EF4-FFF2-40B4-BE49-F238E27FC236}">
                <a16:creationId xmlns:a16="http://schemas.microsoft.com/office/drawing/2014/main" id="{51F79510-2274-4494-ADE0-993B6B332068}"/>
              </a:ext>
            </a:extLst>
          </p:cNvPr>
          <p:cNvSpPr>
            <a:spLocks noGrp="1"/>
          </p:cNvSpPr>
          <p:nvPr>
            <p:ph type="body" sz="quarter" idx="16"/>
          </p:nvPr>
        </p:nvSpPr>
        <p:spPr/>
        <p:txBody>
          <a:bodyPr/>
          <a:lstStyle/>
          <a:p>
            <a:endParaRPr lang="es-ES"/>
          </a:p>
        </p:txBody>
      </p:sp>
      <p:sp>
        <p:nvSpPr>
          <p:cNvPr id="11" name="Marcador de texto 10">
            <a:extLst>
              <a:ext uri="{FF2B5EF4-FFF2-40B4-BE49-F238E27FC236}">
                <a16:creationId xmlns:a16="http://schemas.microsoft.com/office/drawing/2014/main" id="{05FA5317-BE03-448C-B778-A10EC9464330}"/>
              </a:ext>
            </a:extLst>
          </p:cNvPr>
          <p:cNvSpPr>
            <a:spLocks noGrp="1"/>
          </p:cNvSpPr>
          <p:nvPr>
            <p:ph type="body" sz="quarter" idx="17"/>
          </p:nvPr>
        </p:nvSpPr>
        <p:spPr/>
        <p:txBody>
          <a:bodyPr/>
          <a:lstStyle/>
          <a:p>
            <a:endParaRPr lang="es-ES"/>
          </a:p>
        </p:txBody>
      </p:sp>
    </p:spTree>
    <p:extLst>
      <p:ext uri="{BB962C8B-B14F-4D97-AF65-F5344CB8AC3E}">
        <p14:creationId xmlns:p14="http://schemas.microsoft.com/office/powerpoint/2010/main" val="124482935"/>
      </p:ext>
    </p:extLst>
  </p:cSld>
  <p:clrMapOvr>
    <a:masterClrMapping/>
  </p:clrMapOvr>
  <p:transition spd="med">
    <p:pull/>
  </p:transition>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96DE1591-B584-4866-A122-8F04440F9924}"/>
              </a:ext>
            </a:extLst>
          </p:cNvPr>
          <p:cNvPicPr>
            <a:picLocks noChangeAspect="1"/>
          </p:cNvPicPr>
          <p:nvPr/>
        </p:nvPicPr>
        <p:blipFill>
          <a:blip r:embed="rId2"/>
          <a:stretch>
            <a:fillRect/>
          </a:stretch>
        </p:blipFill>
        <p:spPr>
          <a:xfrm>
            <a:off x="439336" y="3998254"/>
            <a:ext cx="3299139" cy="1015120"/>
          </a:xfrm>
          <a:prstGeom prst="rect">
            <a:avLst/>
          </a:prstGeom>
        </p:spPr>
      </p:pic>
      <p:pic>
        <p:nvPicPr>
          <p:cNvPr id="3" name="Imagen 2">
            <a:extLst>
              <a:ext uri="{FF2B5EF4-FFF2-40B4-BE49-F238E27FC236}">
                <a16:creationId xmlns:a16="http://schemas.microsoft.com/office/drawing/2014/main" id="{050F9510-8198-4760-B00A-E66510926F24}"/>
              </a:ext>
            </a:extLst>
          </p:cNvPr>
          <p:cNvPicPr>
            <a:picLocks noChangeAspect="1"/>
          </p:cNvPicPr>
          <p:nvPr/>
        </p:nvPicPr>
        <p:blipFill>
          <a:blip r:embed="rId3"/>
          <a:stretch>
            <a:fillRect/>
          </a:stretch>
        </p:blipFill>
        <p:spPr>
          <a:xfrm>
            <a:off x="8836184" y="5106959"/>
            <a:ext cx="2450157" cy="1013859"/>
          </a:xfrm>
          <a:prstGeom prst="rect">
            <a:avLst/>
          </a:prstGeom>
        </p:spPr>
      </p:pic>
      <p:pic>
        <p:nvPicPr>
          <p:cNvPr id="4" name="Imagen 3">
            <a:extLst>
              <a:ext uri="{FF2B5EF4-FFF2-40B4-BE49-F238E27FC236}">
                <a16:creationId xmlns:a16="http://schemas.microsoft.com/office/drawing/2014/main" id="{1EF261F9-12B4-48C1-80C2-A2F33B306EB9}"/>
              </a:ext>
            </a:extLst>
          </p:cNvPr>
          <p:cNvPicPr>
            <a:picLocks noChangeAspect="1"/>
          </p:cNvPicPr>
          <p:nvPr/>
        </p:nvPicPr>
        <p:blipFill>
          <a:blip r:embed="rId4"/>
          <a:stretch>
            <a:fillRect/>
          </a:stretch>
        </p:blipFill>
        <p:spPr>
          <a:xfrm>
            <a:off x="4795788" y="2889461"/>
            <a:ext cx="2964216" cy="912066"/>
          </a:xfrm>
          <a:prstGeom prst="rect">
            <a:avLst/>
          </a:prstGeom>
        </p:spPr>
      </p:pic>
      <p:pic>
        <p:nvPicPr>
          <p:cNvPr id="5" name="Imagen 4">
            <a:extLst>
              <a:ext uri="{FF2B5EF4-FFF2-40B4-BE49-F238E27FC236}">
                <a16:creationId xmlns:a16="http://schemas.microsoft.com/office/drawing/2014/main" id="{8198EFD6-6C20-49C5-934B-EF78A8D09281}"/>
              </a:ext>
            </a:extLst>
          </p:cNvPr>
          <p:cNvPicPr>
            <a:picLocks noChangeAspect="1"/>
          </p:cNvPicPr>
          <p:nvPr/>
        </p:nvPicPr>
        <p:blipFill>
          <a:blip r:embed="rId5"/>
          <a:stretch>
            <a:fillRect/>
          </a:stretch>
        </p:blipFill>
        <p:spPr>
          <a:xfrm>
            <a:off x="4770299" y="4103833"/>
            <a:ext cx="3152727" cy="824437"/>
          </a:xfrm>
          <a:prstGeom prst="rect">
            <a:avLst/>
          </a:prstGeom>
        </p:spPr>
      </p:pic>
      <p:pic>
        <p:nvPicPr>
          <p:cNvPr id="6" name="Imagen 5">
            <a:extLst>
              <a:ext uri="{FF2B5EF4-FFF2-40B4-BE49-F238E27FC236}">
                <a16:creationId xmlns:a16="http://schemas.microsoft.com/office/drawing/2014/main" id="{CCEDAE42-5A43-464B-B9DE-CF838393DFAF}"/>
              </a:ext>
            </a:extLst>
          </p:cNvPr>
          <p:cNvPicPr>
            <a:picLocks noChangeAspect="1"/>
          </p:cNvPicPr>
          <p:nvPr/>
        </p:nvPicPr>
        <p:blipFill>
          <a:blip r:embed="rId6"/>
          <a:stretch>
            <a:fillRect/>
          </a:stretch>
        </p:blipFill>
        <p:spPr>
          <a:xfrm>
            <a:off x="8737446" y="2567020"/>
            <a:ext cx="2801436" cy="861980"/>
          </a:xfrm>
          <a:prstGeom prst="rect">
            <a:avLst/>
          </a:prstGeom>
        </p:spPr>
      </p:pic>
      <p:pic>
        <p:nvPicPr>
          <p:cNvPr id="7" name="Imagen 6">
            <a:extLst>
              <a:ext uri="{FF2B5EF4-FFF2-40B4-BE49-F238E27FC236}">
                <a16:creationId xmlns:a16="http://schemas.microsoft.com/office/drawing/2014/main" id="{E5AB4B62-DC1B-4B34-A00F-40FD1B8489C5}"/>
              </a:ext>
            </a:extLst>
          </p:cNvPr>
          <p:cNvPicPr>
            <a:picLocks noChangeAspect="1"/>
          </p:cNvPicPr>
          <p:nvPr/>
        </p:nvPicPr>
        <p:blipFill>
          <a:blip r:embed="rId7"/>
          <a:stretch>
            <a:fillRect/>
          </a:stretch>
        </p:blipFill>
        <p:spPr>
          <a:xfrm>
            <a:off x="794854" y="1381235"/>
            <a:ext cx="2508794" cy="1254397"/>
          </a:xfrm>
          <a:prstGeom prst="rect">
            <a:avLst/>
          </a:prstGeom>
        </p:spPr>
      </p:pic>
      <p:pic>
        <p:nvPicPr>
          <p:cNvPr id="8" name="Imagen 7">
            <a:extLst>
              <a:ext uri="{FF2B5EF4-FFF2-40B4-BE49-F238E27FC236}">
                <a16:creationId xmlns:a16="http://schemas.microsoft.com/office/drawing/2014/main" id="{F36CC51A-F9B3-473C-8E4A-9D0BBBD3DE11}"/>
              </a:ext>
            </a:extLst>
          </p:cNvPr>
          <p:cNvPicPr>
            <a:picLocks noChangeAspect="1"/>
          </p:cNvPicPr>
          <p:nvPr/>
        </p:nvPicPr>
        <p:blipFill>
          <a:blip r:embed="rId8"/>
          <a:stretch>
            <a:fillRect/>
          </a:stretch>
        </p:blipFill>
        <p:spPr>
          <a:xfrm>
            <a:off x="989844" y="5106959"/>
            <a:ext cx="2327347" cy="861980"/>
          </a:xfrm>
          <a:prstGeom prst="rect">
            <a:avLst/>
          </a:prstGeom>
        </p:spPr>
      </p:pic>
      <p:pic>
        <p:nvPicPr>
          <p:cNvPr id="9" name="Imagen 8">
            <a:extLst>
              <a:ext uri="{FF2B5EF4-FFF2-40B4-BE49-F238E27FC236}">
                <a16:creationId xmlns:a16="http://schemas.microsoft.com/office/drawing/2014/main" id="{212AA9D3-B9C4-4788-A24F-4E186E4B67DD}"/>
              </a:ext>
            </a:extLst>
          </p:cNvPr>
          <p:cNvPicPr>
            <a:picLocks noChangeAspect="1"/>
          </p:cNvPicPr>
          <p:nvPr/>
        </p:nvPicPr>
        <p:blipFill>
          <a:blip r:embed="rId9"/>
          <a:stretch>
            <a:fillRect/>
          </a:stretch>
        </p:blipFill>
        <p:spPr>
          <a:xfrm>
            <a:off x="893033" y="2976976"/>
            <a:ext cx="2391743" cy="824551"/>
          </a:xfrm>
          <a:prstGeom prst="rect">
            <a:avLst/>
          </a:prstGeom>
        </p:spPr>
      </p:pic>
      <p:pic>
        <p:nvPicPr>
          <p:cNvPr id="10" name="Imagen 9">
            <a:extLst>
              <a:ext uri="{FF2B5EF4-FFF2-40B4-BE49-F238E27FC236}">
                <a16:creationId xmlns:a16="http://schemas.microsoft.com/office/drawing/2014/main" id="{AD03EDB1-1CD6-40B8-BA4A-350B1A9A4333}"/>
              </a:ext>
            </a:extLst>
          </p:cNvPr>
          <p:cNvPicPr>
            <a:picLocks noChangeAspect="1"/>
          </p:cNvPicPr>
          <p:nvPr/>
        </p:nvPicPr>
        <p:blipFill>
          <a:blip r:embed="rId10"/>
          <a:stretch>
            <a:fillRect/>
          </a:stretch>
        </p:blipFill>
        <p:spPr>
          <a:xfrm>
            <a:off x="5022998" y="5313055"/>
            <a:ext cx="2647327" cy="601665"/>
          </a:xfrm>
          <a:prstGeom prst="rect">
            <a:avLst/>
          </a:prstGeom>
        </p:spPr>
      </p:pic>
      <p:pic>
        <p:nvPicPr>
          <p:cNvPr id="11" name="Imagen 10">
            <a:extLst>
              <a:ext uri="{FF2B5EF4-FFF2-40B4-BE49-F238E27FC236}">
                <a16:creationId xmlns:a16="http://schemas.microsoft.com/office/drawing/2014/main" id="{8015956C-49EC-4904-B58B-3001973475EA}"/>
              </a:ext>
            </a:extLst>
          </p:cNvPr>
          <p:cNvPicPr>
            <a:picLocks noChangeAspect="1"/>
          </p:cNvPicPr>
          <p:nvPr/>
        </p:nvPicPr>
        <p:blipFill>
          <a:blip r:embed="rId11"/>
          <a:stretch>
            <a:fillRect/>
          </a:stretch>
        </p:blipFill>
        <p:spPr>
          <a:xfrm>
            <a:off x="8988718" y="3685844"/>
            <a:ext cx="2384149" cy="982827"/>
          </a:xfrm>
          <a:prstGeom prst="rect">
            <a:avLst/>
          </a:prstGeom>
        </p:spPr>
      </p:pic>
    </p:spTree>
    <p:extLst>
      <p:ext uri="{BB962C8B-B14F-4D97-AF65-F5344CB8AC3E}">
        <p14:creationId xmlns:p14="http://schemas.microsoft.com/office/powerpoint/2010/main" val="2942081188"/>
      </p:ext>
    </p:extLst>
  </p:cSld>
  <p:clrMapOvr>
    <a:masterClrMapping/>
  </p:clrMapOvr>
  <p:transition spd="med">
    <p:pull/>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C6C40697-924E-4AB8-83A6-53DBD87580E8}"/>
              </a:ext>
            </a:extLst>
          </p:cNvPr>
          <p:cNvSpPr>
            <a:spLocks noGrp="1"/>
          </p:cNvSpPr>
          <p:nvPr>
            <p:ph type="title"/>
          </p:nvPr>
        </p:nvSpPr>
        <p:spPr/>
        <p:txBody>
          <a:bodyPr/>
          <a:lstStyle/>
          <a:p>
            <a:r>
              <a:rPr lang="es-ES" dirty="0" err="1"/>
              <a:t>Introduction</a:t>
            </a:r>
            <a:r>
              <a:rPr lang="es-ES" dirty="0"/>
              <a:t> </a:t>
            </a:r>
            <a:r>
              <a:rPr lang="es-ES" dirty="0" err="1"/>
              <a:t>to</a:t>
            </a:r>
            <a:r>
              <a:rPr lang="es-ES" dirty="0"/>
              <a:t> machine </a:t>
            </a:r>
            <a:r>
              <a:rPr lang="es-ES" dirty="0" err="1"/>
              <a:t>learning</a:t>
            </a:r>
            <a:endParaRPr lang="es-ES" dirty="0"/>
          </a:p>
        </p:txBody>
      </p:sp>
      <p:sp>
        <p:nvSpPr>
          <p:cNvPr id="4" name="Marcador de texto 3">
            <a:extLst>
              <a:ext uri="{FF2B5EF4-FFF2-40B4-BE49-F238E27FC236}">
                <a16:creationId xmlns:a16="http://schemas.microsoft.com/office/drawing/2014/main" id="{D1CA076C-747D-4C11-AC0C-1FDB691391BC}"/>
              </a:ext>
            </a:extLst>
          </p:cNvPr>
          <p:cNvSpPr>
            <a:spLocks noGrp="1"/>
          </p:cNvSpPr>
          <p:nvPr>
            <p:ph type="body" sz="quarter" idx="12"/>
          </p:nvPr>
        </p:nvSpPr>
        <p:spPr/>
        <p:txBody>
          <a:bodyPr/>
          <a:lstStyle/>
          <a:p>
            <a:endParaRPr lang="es-ES" dirty="0"/>
          </a:p>
        </p:txBody>
      </p:sp>
    </p:spTree>
    <p:extLst>
      <p:ext uri="{BB962C8B-B14F-4D97-AF65-F5344CB8AC3E}">
        <p14:creationId xmlns:p14="http://schemas.microsoft.com/office/powerpoint/2010/main" val="432825132"/>
      </p:ext>
    </p:extLst>
  </p:cSld>
  <p:clrMapOvr>
    <a:masterClrMapping/>
  </p:clrMapOvr>
  <p:transition spd="med">
    <p:pull/>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B9A5366-33D9-4AD0-A8C3-A78FBCB849F9}"/>
              </a:ext>
            </a:extLst>
          </p:cNvPr>
          <p:cNvSpPr txBox="1"/>
          <p:nvPr/>
        </p:nvSpPr>
        <p:spPr>
          <a:xfrm>
            <a:off x="2692820" y="2806333"/>
            <a:ext cx="1669111" cy="369332"/>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gradFill>
                  <a:gsLst>
                    <a:gs pos="2917">
                      <a:prstClr val="black"/>
                    </a:gs>
                    <a:gs pos="30000">
                      <a:prstClr val="black"/>
                    </a:gs>
                  </a:gsLst>
                  <a:lin ang="5400000" scaled="0"/>
                </a:gradFill>
                <a:effectLst/>
                <a:uLnTx/>
                <a:uFillTx/>
                <a:latin typeface="Quicksand"/>
                <a:cs typeface="Segoe UI" panose="020B0502040204020203" pitchFamily="34" charset="0"/>
              </a:rPr>
              <a:t>Is this a face?</a:t>
            </a:r>
          </a:p>
        </p:txBody>
      </p:sp>
      <p:pic>
        <p:nvPicPr>
          <p:cNvPr id="5" name="Picture 4" descr="A picture containing vector graphics&#10;&#10;Description generated with high confidence">
            <a:extLst>
              <a:ext uri="{FF2B5EF4-FFF2-40B4-BE49-F238E27FC236}">
                <a16:creationId xmlns:a16="http://schemas.microsoft.com/office/drawing/2014/main" id="{87CE7556-99CF-430B-8CD3-36A5CC9AE8A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92820" y="3429000"/>
            <a:ext cx="1600200" cy="1600200"/>
          </a:xfrm>
          <a:prstGeom prst="rect">
            <a:avLst/>
          </a:prstGeom>
        </p:spPr>
      </p:pic>
      <p:sp>
        <p:nvSpPr>
          <p:cNvPr id="6" name="Rectangle 5">
            <a:extLst>
              <a:ext uri="{FF2B5EF4-FFF2-40B4-BE49-F238E27FC236}">
                <a16:creationId xmlns:a16="http://schemas.microsoft.com/office/drawing/2014/main" id="{371A7478-1CF3-4AA7-AABE-14563D1B13AC}"/>
              </a:ext>
            </a:extLst>
          </p:cNvPr>
          <p:cNvSpPr/>
          <p:nvPr/>
        </p:nvSpPr>
        <p:spPr>
          <a:xfrm>
            <a:off x="7440809" y="2806333"/>
            <a:ext cx="1925527"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gradFill>
                  <a:gsLst>
                    <a:gs pos="2917">
                      <a:prstClr val="black"/>
                    </a:gs>
                    <a:gs pos="30000">
                      <a:prstClr val="black"/>
                    </a:gs>
                  </a:gsLst>
                  <a:lin ang="5400000" scaled="0"/>
                </a:gradFill>
                <a:effectLst/>
                <a:uLnTx/>
                <a:uFillTx/>
                <a:latin typeface="Quicksand"/>
                <a:cs typeface="Segoe UI" panose="020B0502040204020203" pitchFamily="34" charset="0"/>
              </a:rPr>
              <a:t>Price of Shirt?</a:t>
            </a:r>
          </a:p>
        </p:txBody>
      </p:sp>
      <p:sp>
        <p:nvSpPr>
          <p:cNvPr id="7" name="TextBox 6">
            <a:extLst>
              <a:ext uri="{FF2B5EF4-FFF2-40B4-BE49-F238E27FC236}">
                <a16:creationId xmlns:a16="http://schemas.microsoft.com/office/drawing/2014/main" id="{BFEF4029-606E-4F50-8446-AB6DE8E2A3ED}"/>
              </a:ext>
            </a:extLst>
          </p:cNvPr>
          <p:cNvSpPr txBox="1"/>
          <p:nvPr/>
        </p:nvSpPr>
        <p:spPr>
          <a:xfrm>
            <a:off x="7561732" y="3412475"/>
            <a:ext cx="3608137" cy="123110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chemeClr val="bg2">
                    <a:lumMod val="50000"/>
                  </a:schemeClr>
                </a:solidFill>
                <a:effectLst/>
                <a:uLnTx/>
                <a:uFillTx/>
                <a:latin typeface="Segoe UI" panose="020B0502040204020203" pitchFamily="34" charset="0"/>
                <a:ea typeface="+mn-ea"/>
                <a:cs typeface="Segoe UI" panose="020B0502040204020203" pitchFamily="34" charset="0"/>
              </a:rPr>
              <a:t>“It has </a:t>
            </a:r>
            <a:r>
              <a:rPr kumimoji="0" lang="en-US" sz="2000" b="0" i="0" u="none" strike="noStrike" kern="1200" cap="none" spc="0" normalizeH="0" baseline="0" noProof="0" dirty="0">
                <a:ln>
                  <a:noFill/>
                </a:ln>
                <a:solidFill>
                  <a:schemeClr val="bg2">
                    <a:lumMod val="50000"/>
                  </a:schemeClr>
                </a:solidFill>
                <a:effectLst/>
                <a:uLnTx/>
                <a:uFillTx/>
                <a:latin typeface="Segoe UI Semibold" panose="020B0702040204020203" pitchFamily="34" charset="0"/>
                <a:ea typeface="+mn-ea"/>
                <a:cs typeface="Segoe UI Semibold" panose="020B0702040204020203" pitchFamily="34" charset="0"/>
              </a:rPr>
              <a:t>exquisite</a:t>
            </a:r>
            <a:r>
              <a:rPr kumimoji="0" lang="en-US" sz="2000" b="0" i="0" u="none" strike="noStrike" kern="1200" cap="none" spc="0" normalizeH="0" baseline="0" noProof="0" dirty="0">
                <a:ln>
                  <a:noFill/>
                </a:ln>
                <a:solidFill>
                  <a:schemeClr val="bg2">
                    <a:lumMod val="50000"/>
                  </a:schemeClr>
                </a:solidFill>
                <a:effectLst/>
                <a:uLnTx/>
                <a:uFillTx/>
                <a:latin typeface="Segoe UI" panose="020B0502040204020203" pitchFamily="34" charset="0"/>
                <a:ea typeface="+mn-ea"/>
                <a:cs typeface="Segoe UI" panose="020B0502040204020203" pitchFamily="34" charset="0"/>
              </a:rPr>
              <a:t> buttons … </a:t>
            </a:r>
            <a:br>
              <a:rPr kumimoji="0" lang="en-US" sz="2000" b="0" i="0" u="none" strike="noStrike" kern="1200" cap="none" spc="0" normalizeH="0" baseline="0" noProof="0" dirty="0">
                <a:ln>
                  <a:noFill/>
                </a:ln>
                <a:solidFill>
                  <a:schemeClr val="bg2">
                    <a:lumMod val="50000"/>
                  </a:schemeClr>
                </a:solidFill>
                <a:effectLst/>
                <a:uLnTx/>
                <a:uFillTx/>
                <a:latin typeface="Segoe UI" panose="020B0502040204020203" pitchFamily="34" charset="0"/>
                <a:ea typeface="+mn-ea"/>
                <a:cs typeface="Segoe UI" panose="020B0502040204020203" pitchFamily="34" charset="0"/>
              </a:rPr>
            </a:br>
            <a:r>
              <a:rPr kumimoji="0" lang="en-US" sz="2000" b="0" i="0" u="none" strike="noStrike" kern="1200" cap="none" spc="0" normalizeH="0" baseline="0" noProof="0" dirty="0">
                <a:ln>
                  <a:noFill/>
                </a:ln>
                <a:solidFill>
                  <a:schemeClr val="bg2">
                    <a:lumMod val="50000"/>
                  </a:schemeClr>
                </a:solidFill>
                <a:effectLst/>
                <a:uLnTx/>
                <a:uFillTx/>
                <a:latin typeface="Segoe UI" panose="020B0502040204020203" pitchFamily="34" charset="0"/>
                <a:ea typeface="+mn-ea"/>
                <a:cs typeface="Segoe UI" panose="020B0502040204020203" pitchFamily="34" charset="0"/>
              </a:rPr>
              <a:t> with </a:t>
            </a:r>
            <a:r>
              <a:rPr kumimoji="0" lang="en-US" sz="2000" b="0" i="0" u="none" strike="noStrike" kern="1200" cap="none" spc="0" normalizeH="0" baseline="0" noProof="0" dirty="0">
                <a:ln>
                  <a:noFill/>
                </a:ln>
                <a:solidFill>
                  <a:schemeClr val="bg2">
                    <a:lumMod val="50000"/>
                  </a:schemeClr>
                </a:solidFill>
                <a:effectLst/>
                <a:uLnTx/>
                <a:uFillTx/>
                <a:latin typeface="Segoe UI Semibold" panose="020B0702040204020203" pitchFamily="34" charset="0"/>
                <a:ea typeface="+mn-ea"/>
                <a:cs typeface="Segoe UI Semibold" panose="020B0702040204020203" pitchFamily="34" charset="0"/>
              </a:rPr>
              <a:t>long sleeves </a:t>
            </a:r>
            <a:r>
              <a:rPr kumimoji="0" lang="en-US" sz="2000" b="0" i="0" u="none" strike="noStrike" kern="1200" cap="none" spc="0" normalizeH="0" baseline="0" noProof="0" dirty="0">
                <a:ln>
                  <a:noFill/>
                </a:ln>
                <a:solidFill>
                  <a:schemeClr val="bg2">
                    <a:lumMod val="50000"/>
                  </a:schemeClr>
                </a:solidFill>
                <a:effectLst/>
                <a:uLnTx/>
                <a:uFillTx/>
                <a:latin typeface="Segoe UI" panose="020B0502040204020203" pitchFamily="34" charset="0"/>
                <a:ea typeface="+mn-ea"/>
                <a:cs typeface="Segoe UI" panose="020B0502040204020203" pitchFamily="34" charset="0"/>
              </a:rPr>
              <a:t>…works for</a:t>
            </a:r>
            <a:br>
              <a:rPr kumimoji="0" lang="en-US" sz="2000" b="0" i="0" u="none" strike="noStrike" kern="1200" cap="none" spc="0" normalizeH="0" baseline="0" noProof="0" dirty="0">
                <a:ln>
                  <a:noFill/>
                </a:ln>
                <a:solidFill>
                  <a:schemeClr val="bg2">
                    <a:lumMod val="50000"/>
                  </a:schemeClr>
                </a:solidFill>
                <a:effectLst/>
                <a:uLnTx/>
                <a:uFillTx/>
                <a:latin typeface="Segoe UI" panose="020B0502040204020203" pitchFamily="34" charset="0"/>
                <a:ea typeface="+mn-ea"/>
                <a:cs typeface="Segoe UI" panose="020B0502040204020203" pitchFamily="34" charset="0"/>
              </a:rPr>
            </a:br>
            <a:r>
              <a:rPr kumimoji="0" lang="en-US" sz="2000" b="0" i="0" u="none" strike="noStrike" kern="1200" cap="none" spc="0" normalizeH="0" baseline="0" noProof="0" dirty="0">
                <a:ln>
                  <a:noFill/>
                </a:ln>
                <a:solidFill>
                  <a:schemeClr val="bg2">
                    <a:lumMod val="50000"/>
                  </a:schemeClr>
                </a:solidFill>
                <a:effectLst/>
                <a:uLnTx/>
                <a:uFillTx/>
                <a:latin typeface="Segoe UI" panose="020B0502040204020203" pitchFamily="34" charset="0"/>
                <a:ea typeface="+mn-ea"/>
                <a:cs typeface="Segoe UI" panose="020B0502040204020203" pitchFamily="34" charset="0"/>
              </a:rPr>
              <a:t> casual as well as </a:t>
            </a:r>
            <a:r>
              <a:rPr kumimoji="0" lang="en-US" sz="2000" b="0" i="0" u="none" strike="noStrike" kern="1200" cap="none" spc="0" normalizeH="0" baseline="0" noProof="0" dirty="0">
                <a:ln>
                  <a:noFill/>
                </a:ln>
                <a:solidFill>
                  <a:schemeClr val="bg2">
                    <a:lumMod val="50000"/>
                  </a:schemeClr>
                </a:solidFill>
                <a:effectLst/>
                <a:uLnTx/>
                <a:uFillTx/>
                <a:latin typeface="Segoe UI Semibold" panose="020B0702040204020203" pitchFamily="34" charset="0"/>
                <a:ea typeface="+mn-ea"/>
                <a:cs typeface="Segoe UI Semibold" panose="020B0702040204020203" pitchFamily="34" charset="0"/>
              </a:rPr>
              <a:t>business </a:t>
            </a:r>
            <a:br>
              <a:rPr kumimoji="0" lang="en-US" sz="2000" b="0" i="0" u="none" strike="noStrike" kern="1200" cap="none" spc="0" normalizeH="0" baseline="0" noProof="0" dirty="0">
                <a:ln>
                  <a:noFill/>
                </a:ln>
                <a:solidFill>
                  <a:schemeClr val="bg2">
                    <a:lumMod val="50000"/>
                  </a:schemeClr>
                </a:solidFill>
                <a:effectLst/>
                <a:uLnTx/>
                <a:uFillTx/>
                <a:latin typeface="Segoe UI Semibold" panose="020B0702040204020203" pitchFamily="34" charset="0"/>
                <a:ea typeface="+mn-ea"/>
                <a:cs typeface="Segoe UI Semibold" panose="020B0702040204020203" pitchFamily="34" charset="0"/>
              </a:rPr>
            </a:br>
            <a:r>
              <a:rPr kumimoji="0" lang="en-US" sz="2000" b="0" i="0" u="none" strike="noStrike" kern="1200" cap="none" spc="0" normalizeH="0" baseline="0" noProof="0" dirty="0">
                <a:ln>
                  <a:noFill/>
                </a:ln>
                <a:solidFill>
                  <a:schemeClr val="bg2">
                    <a:lumMod val="50000"/>
                  </a:schemeClr>
                </a:solidFill>
                <a:effectLst/>
                <a:uLnTx/>
                <a:uFillTx/>
                <a:latin typeface="Segoe UI Semibold" panose="020B0702040204020203" pitchFamily="34" charset="0"/>
                <a:ea typeface="+mn-ea"/>
                <a:cs typeface="Segoe UI Semibold" panose="020B0702040204020203" pitchFamily="34" charset="0"/>
              </a:rPr>
              <a:t>settings</a:t>
            </a:r>
            <a:r>
              <a:rPr kumimoji="0" lang="en-US" sz="2000" b="0" i="0" u="none" strike="noStrike" kern="1200" cap="none" spc="0" normalizeH="0" baseline="0" noProof="0" dirty="0">
                <a:ln>
                  <a:noFill/>
                </a:ln>
                <a:solidFill>
                  <a:schemeClr val="bg2">
                    <a:lumMod val="50000"/>
                  </a:schemeClr>
                </a:solidFill>
                <a:effectLst/>
                <a:uLnTx/>
                <a:uFillTx/>
                <a:latin typeface="Segoe UI" panose="020B0502040204020203" pitchFamily="34" charset="0"/>
                <a:ea typeface="+mn-ea"/>
                <a:cs typeface="Segoe UI" panose="020B0502040204020203" pitchFamily="34" charset="0"/>
              </a:rPr>
              <a:t>”</a:t>
            </a:r>
          </a:p>
        </p:txBody>
      </p:sp>
      <p:sp>
        <p:nvSpPr>
          <p:cNvPr id="8" name="TextBox 7">
            <a:extLst>
              <a:ext uri="{FF2B5EF4-FFF2-40B4-BE49-F238E27FC236}">
                <a16:creationId xmlns:a16="http://schemas.microsoft.com/office/drawing/2014/main" id="{7CA86D75-7049-49DD-B928-68BB5671C8BF}"/>
              </a:ext>
            </a:extLst>
          </p:cNvPr>
          <p:cNvSpPr txBox="1"/>
          <p:nvPr/>
        </p:nvSpPr>
        <p:spPr>
          <a:xfrm>
            <a:off x="1788405" y="2127994"/>
            <a:ext cx="904415" cy="31547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900" b="0" i="0" u="none" strike="noStrike" kern="1200" cap="none" spc="0" normalizeH="0" baseline="0" noProof="0">
                <a:ln>
                  <a:noFill/>
                </a:ln>
                <a:solidFill>
                  <a:schemeClr val="bg2">
                    <a:lumMod val="90000"/>
                  </a:schemeClr>
                </a:solidFill>
                <a:effectLst/>
                <a:uLnTx/>
                <a:uFillTx/>
                <a:latin typeface="Segoe UI Light" panose="020B0502040204020203" pitchFamily="34" charset="0"/>
                <a:ea typeface="+mn-ea"/>
                <a:cs typeface="Segoe UI Light" panose="020B0502040204020203" pitchFamily="34" charset="0"/>
              </a:rPr>
              <a:t>{</a:t>
            </a:r>
          </a:p>
        </p:txBody>
      </p:sp>
      <p:sp>
        <p:nvSpPr>
          <p:cNvPr id="9" name="TextBox 8">
            <a:extLst>
              <a:ext uri="{FF2B5EF4-FFF2-40B4-BE49-F238E27FC236}">
                <a16:creationId xmlns:a16="http://schemas.microsoft.com/office/drawing/2014/main" id="{F935E24B-10AF-47EB-8F53-6CE06F629E70}"/>
              </a:ext>
            </a:extLst>
          </p:cNvPr>
          <p:cNvSpPr txBox="1"/>
          <p:nvPr/>
        </p:nvSpPr>
        <p:spPr>
          <a:xfrm>
            <a:off x="419403" y="3067943"/>
            <a:ext cx="1519968" cy="156966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600" b="0" i="1" u="none" strike="noStrike" kern="1200" cap="none" spc="0" normalizeH="0" baseline="0" noProof="0">
                <a:ln>
                  <a:noFill/>
                </a:ln>
                <a:solidFill>
                  <a:schemeClr val="bg2">
                    <a:lumMod val="90000"/>
                  </a:schemeClr>
                </a:solidFill>
                <a:effectLst/>
                <a:uLnTx/>
                <a:uFillTx/>
                <a:latin typeface="Calibri" panose="020F0502020204030204"/>
                <a:ea typeface="+mn-ea"/>
                <a:cs typeface="+mn-cs"/>
              </a:rPr>
              <a:t>f</a:t>
            </a:r>
            <a:r>
              <a:rPr kumimoji="0" lang="en-US" sz="7200" b="0" i="0" u="none" strike="noStrike" kern="1200" cap="none" spc="0" normalizeH="0" baseline="0" noProof="0">
                <a:ln>
                  <a:noFill/>
                </a:ln>
                <a:solidFill>
                  <a:schemeClr val="bg2">
                    <a:lumMod val="90000"/>
                  </a:schemeClr>
                </a:solidFill>
                <a:effectLst/>
                <a:uLnTx/>
                <a:uFillTx/>
                <a:latin typeface="Calibri" panose="020F0502020204030204"/>
                <a:ea typeface="+mn-ea"/>
                <a:cs typeface="+mn-cs"/>
              </a:rPr>
              <a:t>(x)</a:t>
            </a:r>
            <a:endParaRPr kumimoji="0" lang="en-US" sz="9600" b="0" i="0" u="none" strike="noStrike" kern="1200" cap="none" spc="0" normalizeH="0" baseline="0" noProof="0">
              <a:ln>
                <a:noFill/>
              </a:ln>
              <a:solidFill>
                <a:schemeClr val="bg2">
                  <a:lumMod val="90000"/>
                </a:schemeClr>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84EAFB8B-3FDE-4943-8021-BE77EABA9EC9}"/>
              </a:ext>
            </a:extLst>
          </p:cNvPr>
          <p:cNvSpPr txBox="1"/>
          <p:nvPr/>
        </p:nvSpPr>
        <p:spPr>
          <a:xfrm>
            <a:off x="6536394" y="2150054"/>
            <a:ext cx="904415" cy="31547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900" b="0" i="0" u="none" strike="noStrike" kern="1200" cap="none" spc="0" normalizeH="0" baseline="0" noProof="0">
                <a:ln>
                  <a:noFill/>
                </a:ln>
                <a:solidFill>
                  <a:schemeClr val="bg2">
                    <a:lumMod val="90000"/>
                  </a:schemeClr>
                </a:solidFill>
                <a:effectLst/>
                <a:uLnTx/>
                <a:uFillTx/>
                <a:latin typeface="Segoe UI Light" panose="020B0502040204020203" pitchFamily="34" charset="0"/>
                <a:ea typeface="+mn-ea"/>
                <a:cs typeface="Segoe UI Light" panose="020B0502040204020203" pitchFamily="34" charset="0"/>
              </a:rPr>
              <a:t>{</a:t>
            </a:r>
          </a:p>
        </p:txBody>
      </p:sp>
      <p:sp>
        <p:nvSpPr>
          <p:cNvPr id="11" name="TextBox 10">
            <a:extLst>
              <a:ext uri="{FF2B5EF4-FFF2-40B4-BE49-F238E27FC236}">
                <a16:creationId xmlns:a16="http://schemas.microsoft.com/office/drawing/2014/main" id="{1D9DA183-4AED-4AF9-86F0-5E149F565427}"/>
              </a:ext>
            </a:extLst>
          </p:cNvPr>
          <p:cNvSpPr txBox="1"/>
          <p:nvPr/>
        </p:nvSpPr>
        <p:spPr>
          <a:xfrm>
            <a:off x="5167392" y="3090003"/>
            <a:ext cx="1519968" cy="156966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600" b="0" i="1" u="none" strike="noStrike" kern="1200" cap="none" spc="0" normalizeH="0" baseline="0" noProof="0">
                <a:ln>
                  <a:noFill/>
                </a:ln>
                <a:solidFill>
                  <a:schemeClr val="bg2">
                    <a:lumMod val="90000"/>
                  </a:schemeClr>
                </a:solidFill>
                <a:effectLst/>
                <a:uLnTx/>
                <a:uFillTx/>
                <a:latin typeface="Calibri" panose="020F0502020204030204"/>
                <a:ea typeface="+mn-ea"/>
                <a:cs typeface="+mn-cs"/>
              </a:rPr>
              <a:t>f</a:t>
            </a:r>
            <a:r>
              <a:rPr kumimoji="0" lang="en-US" sz="7200" b="0" i="0" u="none" strike="noStrike" kern="1200" cap="none" spc="0" normalizeH="0" baseline="0" noProof="0">
                <a:ln>
                  <a:noFill/>
                </a:ln>
                <a:solidFill>
                  <a:schemeClr val="bg2">
                    <a:lumMod val="90000"/>
                  </a:schemeClr>
                </a:solidFill>
                <a:effectLst/>
                <a:uLnTx/>
                <a:uFillTx/>
                <a:latin typeface="Calibri" panose="020F0502020204030204"/>
                <a:ea typeface="+mn-ea"/>
                <a:cs typeface="+mn-cs"/>
              </a:rPr>
              <a:t>(x)</a:t>
            </a:r>
            <a:endParaRPr kumimoji="0" lang="en-US" sz="9600" b="0" i="0" u="none" strike="noStrike" kern="1200" cap="none" spc="0" normalizeH="0" baseline="0" noProof="0">
              <a:ln>
                <a:noFill/>
              </a:ln>
              <a:solidFill>
                <a:schemeClr val="bg2">
                  <a:lumMod val="90000"/>
                </a:schemeClr>
              </a:solidFill>
              <a:effectLst/>
              <a:uLnTx/>
              <a:uFillTx/>
              <a:latin typeface="Calibri" panose="020F0502020204030204"/>
              <a:ea typeface="+mn-ea"/>
              <a:cs typeface="+mn-cs"/>
            </a:endParaRPr>
          </a:p>
        </p:txBody>
      </p:sp>
      <p:sp>
        <p:nvSpPr>
          <p:cNvPr id="12" name="Title 1">
            <a:extLst>
              <a:ext uri="{FF2B5EF4-FFF2-40B4-BE49-F238E27FC236}">
                <a16:creationId xmlns:a16="http://schemas.microsoft.com/office/drawing/2014/main" id="{21CDD700-F5C2-440A-99A1-859E88B895A2}"/>
              </a:ext>
            </a:extLst>
          </p:cNvPr>
          <p:cNvSpPr txBox="1">
            <a:spLocks/>
          </p:cNvSpPr>
          <p:nvPr/>
        </p:nvSpPr>
        <p:spPr>
          <a:xfrm>
            <a:off x="419403" y="456031"/>
            <a:ext cx="11526644" cy="1097205"/>
          </a:xfrm>
          <a:prstGeom prst="rect">
            <a:avLst/>
          </a:prstGeom>
        </p:spPr>
        <p:txBody>
          <a:bodyPr lIns="146095" tIns="9131" rIns="146095" bIns="9131" anchor="b"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marL="0" marR="0" lvl="0" indent="0" algn="ctr" defTabSz="913055" rtl="0" eaLnBrk="1" fontAlgn="auto" latinLnBrk="0" hangingPunct="1">
              <a:lnSpc>
                <a:spcPct val="90000"/>
              </a:lnSpc>
              <a:spcBef>
                <a:spcPts val="0"/>
              </a:spcBef>
              <a:spcAft>
                <a:spcPts val="0"/>
              </a:spcAft>
              <a:buClrTx/>
              <a:buSzTx/>
              <a:buFontTx/>
              <a:buNone/>
              <a:tabLst/>
              <a:defRPr/>
            </a:pPr>
            <a:r>
              <a:rPr kumimoji="0" lang="en-US" sz="5333" b="0" i="0" u="none" strike="noStrike" kern="1200" cap="none" spc="-100" normalizeH="0" baseline="0" noProof="0" dirty="0">
                <a:ln w="3175">
                  <a:noFill/>
                </a:ln>
                <a:solidFill>
                  <a:srgbClr val="505050"/>
                </a:solidFill>
                <a:effectLst/>
                <a:uLnTx/>
                <a:uFillTx/>
                <a:latin typeface="Quicksand"/>
              </a:rPr>
              <a:t>Machine Learning  </a:t>
            </a:r>
            <a:br>
              <a:rPr kumimoji="0" lang="en-US" sz="5333" b="0" i="0" u="none" strike="noStrike" kern="1200" cap="none" spc="-100" normalizeH="0" baseline="0" noProof="0" dirty="0">
                <a:ln w="3175">
                  <a:noFill/>
                </a:ln>
                <a:solidFill>
                  <a:srgbClr val="505050"/>
                </a:solidFill>
                <a:effectLst/>
                <a:uLnTx/>
                <a:uFillTx/>
                <a:latin typeface="Quicksand"/>
              </a:rPr>
            </a:br>
            <a:r>
              <a:rPr kumimoji="0" lang="en-US" sz="4400" b="0" i="0" u="none" strike="noStrike" kern="1200" cap="none" spc="-100" normalizeH="0" baseline="0" noProof="0" dirty="0">
                <a:ln w="3175">
                  <a:noFill/>
                </a:ln>
                <a:solidFill>
                  <a:srgbClr val="505050"/>
                </a:solidFill>
                <a:effectLst/>
                <a:uLnTx/>
                <a:uFillTx/>
                <a:latin typeface="Quicksand"/>
              </a:rPr>
              <a:t>“Programming the </a:t>
            </a:r>
            <a:r>
              <a:rPr kumimoji="0" lang="en-US" sz="4400" b="0" i="0" u="none" strike="noStrike" kern="1200" cap="none" spc="-100" normalizeH="0" baseline="0" noProof="0" dirty="0" err="1">
                <a:ln w="3175">
                  <a:noFill/>
                </a:ln>
                <a:solidFill>
                  <a:srgbClr val="505050"/>
                </a:solidFill>
                <a:effectLst/>
                <a:uLnTx/>
                <a:uFillTx/>
                <a:latin typeface="Quicksand"/>
              </a:rPr>
              <a:t>UnProgrammable</a:t>
            </a:r>
            <a:r>
              <a:rPr kumimoji="0" lang="en-US" sz="4400" b="0" i="0" u="none" strike="noStrike" kern="1200" cap="none" spc="-100" normalizeH="0" baseline="0" noProof="0" dirty="0">
                <a:ln w="3175">
                  <a:noFill/>
                </a:ln>
                <a:solidFill>
                  <a:srgbClr val="505050"/>
                </a:solidFill>
                <a:effectLst/>
                <a:uLnTx/>
                <a:uFillTx/>
                <a:latin typeface="Quicksand"/>
              </a:rPr>
              <a:t>”</a:t>
            </a:r>
          </a:p>
        </p:txBody>
      </p:sp>
    </p:spTree>
    <p:extLst>
      <p:ext uri="{BB962C8B-B14F-4D97-AF65-F5344CB8AC3E}">
        <p14:creationId xmlns:p14="http://schemas.microsoft.com/office/powerpoint/2010/main" val="150786155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7" grpId="0"/>
      <p:bldP spid="8" grpId="0"/>
      <p:bldP spid="9" grpId="0"/>
      <p:bldP spid="10" grpId="0"/>
      <p:bldP spid="1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C34ECAF-7BD0-4EEF-8908-1A62E67E00E1}"/>
              </a:ext>
            </a:extLst>
          </p:cNvPr>
          <p:cNvSpPr txBox="1"/>
          <p:nvPr/>
        </p:nvSpPr>
        <p:spPr>
          <a:xfrm>
            <a:off x="7203700" y="2704611"/>
            <a:ext cx="564001" cy="369332"/>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gradFill>
                  <a:gsLst>
                    <a:gs pos="2917">
                      <a:prstClr val="black"/>
                    </a:gs>
                    <a:gs pos="30000">
                      <a:prstClr val="black"/>
                    </a:gs>
                  </a:gsLst>
                  <a:lin ang="5400000" scaled="0"/>
                </a:gradFill>
                <a:effectLst/>
                <a:uLnTx/>
                <a:uFillTx/>
                <a:latin typeface="Quicksand"/>
                <a:cs typeface="Segoe UI" panose="020B0502040204020203" pitchFamily="34" charset="0"/>
              </a:rPr>
              <a:t>Face</a:t>
            </a:r>
          </a:p>
        </p:txBody>
      </p:sp>
      <p:pic>
        <p:nvPicPr>
          <p:cNvPr id="5" name="Picture 4" descr="A close up of a logo&#10;&#10;Description generated with very high confidence">
            <a:extLst>
              <a:ext uri="{FF2B5EF4-FFF2-40B4-BE49-F238E27FC236}">
                <a16:creationId xmlns:a16="http://schemas.microsoft.com/office/drawing/2014/main" id="{7FD90A34-086D-4668-B235-8E0CC06F892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18228" y="2088075"/>
            <a:ext cx="1602404" cy="1602404"/>
          </a:xfrm>
          <a:prstGeom prst="rect">
            <a:avLst/>
          </a:prstGeom>
        </p:spPr>
      </p:pic>
      <p:pic>
        <p:nvPicPr>
          <p:cNvPr id="6" name="Picture 5" descr="A picture containing vector graphics&#10;&#10;Description generated with high confidence">
            <a:extLst>
              <a:ext uri="{FF2B5EF4-FFF2-40B4-BE49-F238E27FC236}">
                <a16:creationId xmlns:a16="http://schemas.microsoft.com/office/drawing/2014/main" id="{EC3497B8-3966-486B-9BE3-9EE00507C7B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07448" y="2032253"/>
            <a:ext cx="1600200" cy="1600200"/>
          </a:xfrm>
          <a:prstGeom prst="rect">
            <a:avLst/>
          </a:prstGeom>
        </p:spPr>
      </p:pic>
      <p:sp>
        <p:nvSpPr>
          <p:cNvPr id="7" name="TextBox 6">
            <a:extLst>
              <a:ext uri="{FF2B5EF4-FFF2-40B4-BE49-F238E27FC236}">
                <a16:creationId xmlns:a16="http://schemas.microsoft.com/office/drawing/2014/main" id="{FB2D196E-B667-498A-9C3B-E2854A066ECE}"/>
              </a:ext>
            </a:extLst>
          </p:cNvPr>
          <p:cNvSpPr txBox="1"/>
          <p:nvPr/>
        </p:nvSpPr>
        <p:spPr>
          <a:xfrm>
            <a:off x="10307648" y="2647687"/>
            <a:ext cx="564001" cy="369332"/>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gradFill>
                  <a:gsLst>
                    <a:gs pos="2917">
                      <a:prstClr val="black"/>
                    </a:gs>
                    <a:gs pos="30000">
                      <a:prstClr val="black"/>
                    </a:gs>
                  </a:gsLst>
                  <a:lin ang="5400000" scaled="0"/>
                </a:gradFill>
                <a:effectLst/>
                <a:uLnTx/>
                <a:uFillTx/>
                <a:latin typeface="Quicksand"/>
                <a:cs typeface="Segoe UI" panose="020B0502040204020203" pitchFamily="34" charset="0"/>
              </a:rPr>
              <a:t>Face</a:t>
            </a:r>
          </a:p>
        </p:txBody>
      </p:sp>
      <p:sp>
        <p:nvSpPr>
          <p:cNvPr id="8" name="TextBox 7">
            <a:extLst>
              <a:ext uri="{FF2B5EF4-FFF2-40B4-BE49-F238E27FC236}">
                <a16:creationId xmlns:a16="http://schemas.microsoft.com/office/drawing/2014/main" id="{135C6273-B0DA-430F-8F05-87C09BCD3474}"/>
              </a:ext>
            </a:extLst>
          </p:cNvPr>
          <p:cNvSpPr txBox="1"/>
          <p:nvPr/>
        </p:nvSpPr>
        <p:spPr>
          <a:xfrm>
            <a:off x="7120632" y="4459233"/>
            <a:ext cx="1268361" cy="369332"/>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gradFill>
                  <a:gsLst>
                    <a:gs pos="2917">
                      <a:prstClr val="black"/>
                    </a:gs>
                    <a:gs pos="30000">
                      <a:prstClr val="black"/>
                    </a:gs>
                  </a:gsLst>
                  <a:lin ang="5400000" scaled="0"/>
                </a:gradFill>
                <a:effectLst/>
                <a:uLnTx/>
                <a:uFillTx/>
                <a:latin typeface="Quicksand"/>
                <a:cs typeface="Segoe UI" panose="020B0502040204020203" pitchFamily="34" charset="0"/>
              </a:rPr>
              <a:t>Not a face</a:t>
            </a:r>
          </a:p>
        </p:txBody>
      </p:sp>
      <p:pic>
        <p:nvPicPr>
          <p:cNvPr id="9" name="Picture 8">
            <a:extLst>
              <a:ext uri="{FF2B5EF4-FFF2-40B4-BE49-F238E27FC236}">
                <a16:creationId xmlns:a16="http://schemas.microsoft.com/office/drawing/2014/main" id="{0B5F7B6D-7388-4246-95AA-172B809F1AC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465697" y="3843799"/>
            <a:ext cx="1600200" cy="1600200"/>
          </a:xfrm>
          <a:prstGeom prst="rect">
            <a:avLst/>
          </a:prstGeom>
        </p:spPr>
      </p:pic>
      <p:pic>
        <p:nvPicPr>
          <p:cNvPr id="10" name="Picture 9">
            <a:extLst>
              <a:ext uri="{FF2B5EF4-FFF2-40B4-BE49-F238E27FC236}">
                <a16:creationId xmlns:a16="http://schemas.microsoft.com/office/drawing/2014/main" id="{DFC6609E-32E6-40F0-9AA2-B1700F2609A0}"/>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8601230" y="3749321"/>
            <a:ext cx="1856063" cy="1833760"/>
          </a:xfrm>
          <a:prstGeom prst="rect">
            <a:avLst/>
          </a:prstGeom>
        </p:spPr>
      </p:pic>
      <p:sp>
        <p:nvSpPr>
          <p:cNvPr id="11" name="TextBox 10">
            <a:extLst>
              <a:ext uri="{FF2B5EF4-FFF2-40B4-BE49-F238E27FC236}">
                <a16:creationId xmlns:a16="http://schemas.microsoft.com/office/drawing/2014/main" id="{A38BCFE4-3CAB-4F7C-9334-3C00018ED2CC}"/>
              </a:ext>
            </a:extLst>
          </p:cNvPr>
          <p:cNvSpPr txBox="1"/>
          <p:nvPr/>
        </p:nvSpPr>
        <p:spPr>
          <a:xfrm>
            <a:off x="10310901" y="4481535"/>
            <a:ext cx="1268361" cy="369332"/>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gradFill>
                  <a:gsLst>
                    <a:gs pos="2917">
                      <a:prstClr val="black"/>
                    </a:gs>
                    <a:gs pos="30000">
                      <a:prstClr val="black"/>
                    </a:gs>
                  </a:gsLst>
                  <a:lin ang="5400000" scaled="0"/>
                </a:gradFill>
                <a:effectLst/>
                <a:uLnTx/>
                <a:uFillTx/>
                <a:latin typeface="Quicksand"/>
                <a:cs typeface="Segoe UI" panose="020B0502040204020203" pitchFamily="34" charset="0"/>
              </a:rPr>
              <a:t>Not a face</a:t>
            </a:r>
          </a:p>
        </p:txBody>
      </p:sp>
      <p:sp>
        <p:nvSpPr>
          <p:cNvPr id="12" name="TextBox 11">
            <a:extLst>
              <a:ext uri="{FF2B5EF4-FFF2-40B4-BE49-F238E27FC236}">
                <a16:creationId xmlns:a16="http://schemas.microsoft.com/office/drawing/2014/main" id="{BD2702F3-2E12-4E3F-8F04-5E4BE861977F}"/>
              </a:ext>
            </a:extLst>
          </p:cNvPr>
          <p:cNvSpPr txBox="1"/>
          <p:nvPr/>
        </p:nvSpPr>
        <p:spPr>
          <a:xfrm>
            <a:off x="3151487" y="2925468"/>
            <a:ext cx="1519968" cy="2062103"/>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600" b="0" i="1" u="none" strike="noStrike" kern="1200" cap="none" spc="0" normalizeH="0" baseline="0" noProof="0" dirty="0">
                <a:ln>
                  <a:noFill/>
                </a:ln>
                <a:solidFill>
                  <a:schemeClr val="bg2">
                    <a:lumMod val="90000"/>
                  </a:schemeClr>
                </a:solidFill>
                <a:effectLst/>
                <a:uLnTx/>
                <a:uFillTx/>
                <a:latin typeface="Calibri" panose="020F0502020204030204"/>
                <a:ea typeface="+mn-ea"/>
                <a:cs typeface="+mn-cs"/>
              </a:rPr>
              <a:t>f</a:t>
            </a:r>
            <a:r>
              <a:rPr kumimoji="0" lang="en-US" sz="7200" b="0" i="0" u="none" strike="noStrike" kern="1200" cap="none" spc="0" normalizeH="0" baseline="0" noProof="0" dirty="0">
                <a:ln>
                  <a:noFill/>
                </a:ln>
                <a:solidFill>
                  <a:schemeClr val="bg2">
                    <a:lumMod val="90000"/>
                  </a:schemeClr>
                </a:solidFill>
                <a:effectLst/>
                <a:uLnTx/>
                <a:uFillTx/>
                <a:latin typeface="Calibri" panose="020F0502020204030204"/>
                <a:ea typeface="+mn-ea"/>
                <a:cs typeface="+mn-cs"/>
              </a:rPr>
              <a:t>(x)</a:t>
            </a:r>
            <a:br>
              <a:rPr kumimoji="0" lang="en-US" sz="7200" b="0" i="0" u="none" strike="noStrike" kern="1200" cap="none" spc="0" normalizeH="0" baseline="0" noProof="0" dirty="0">
                <a:ln>
                  <a:noFill/>
                </a:ln>
                <a:solidFill>
                  <a:schemeClr val="bg2">
                    <a:lumMod val="90000"/>
                  </a:schemeClr>
                </a:solidFill>
                <a:effectLst/>
                <a:uLnTx/>
                <a:uFillTx/>
                <a:latin typeface="Calibri" panose="020F0502020204030204"/>
                <a:ea typeface="+mn-ea"/>
                <a:cs typeface="+mn-cs"/>
              </a:rPr>
            </a:br>
            <a:r>
              <a:rPr kumimoji="0" lang="en-US" sz="3200" b="0" i="1" u="none" strike="noStrike" kern="1200" cap="none" spc="0" normalizeH="0" baseline="0" noProof="0" dirty="0">
                <a:ln>
                  <a:noFill/>
                </a:ln>
                <a:solidFill>
                  <a:schemeClr val="bg2">
                    <a:lumMod val="90000"/>
                  </a:schemeClr>
                </a:solidFill>
                <a:effectLst/>
                <a:uLnTx/>
                <a:uFillTx/>
                <a:latin typeface="Calibri" panose="020F0502020204030204"/>
                <a:ea typeface="+mn-ea"/>
                <a:cs typeface="+mn-cs"/>
              </a:rPr>
              <a:t>Model</a:t>
            </a:r>
            <a:endParaRPr kumimoji="0" lang="en-US" sz="9600" b="0" i="1" u="none" strike="noStrike" kern="1200" cap="none" spc="0" normalizeH="0" baseline="0" noProof="0" dirty="0">
              <a:ln>
                <a:noFill/>
              </a:ln>
              <a:solidFill>
                <a:schemeClr val="bg2">
                  <a:lumMod val="90000"/>
                </a:schemeClr>
              </a:solidFill>
              <a:effectLst/>
              <a:uLnTx/>
              <a:uFillTx/>
              <a:latin typeface="Calibri" panose="020F0502020204030204"/>
              <a:ea typeface="+mn-ea"/>
              <a:cs typeface="+mn-cs"/>
            </a:endParaRPr>
          </a:p>
        </p:txBody>
      </p:sp>
      <p:sp>
        <p:nvSpPr>
          <p:cNvPr id="13" name="TextBox 12">
            <a:extLst>
              <a:ext uri="{FF2B5EF4-FFF2-40B4-BE49-F238E27FC236}">
                <a16:creationId xmlns:a16="http://schemas.microsoft.com/office/drawing/2014/main" id="{90900B7D-0CF3-4A6C-90D1-A71CC257B9B6}"/>
              </a:ext>
            </a:extLst>
          </p:cNvPr>
          <p:cNvSpPr txBox="1"/>
          <p:nvPr/>
        </p:nvSpPr>
        <p:spPr>
          <a:xfrm>
            <a:off x="4502353" y="1227771"/>
            <a:ext cx="1223412" cy="450892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700" b="0" i="0" u="none" strike="noStrike" kern="1200" cap="none" spc="0" normalizeH="0" baseline="0" noProof="0">
                <a:ln>
                  <a:noFill/>
                </a:ln>
                <a:solidFill>
                  <a:schemeClr val="bg2">
                    <a:lumMod val="90000"/>
                  </a:schemeClr>
                </a:solidFill>
                <a:effectLst/>
                <a:uLnTx/>
                <a:uFillTx/>
                <a:latin typeface="Segoe UI Light" panose="020B0502040204020203" pitchFamily="34" charset="0"/>
                <a:ea typeface="+mn-ea"/>
                <a:cs typeface="Segoe UI Light" panose="020B0502040204020203" pitchFamily="34" charset="0"/>
              </a:rPr>
              <a:t>{</a:t>
            </a:r>
          </a:p>
        </p:txBody>
      </p:sp>
      <p:sp>
        <p:nvSpPr>
          <p:cNvPr id="14" name="Title 1">
            <a:extLst>
              <a:ext uri="{FF2B5EF4-FFF2-40B4-BE49-F238E27FC236}">
                <a16:creationId xmlns:a16="http://schemas.microsoft.com/office/drawing/2014/main" id="{C1D78C4B-2E42-4E48-8643-99DC228747B0}"/>
              </a:ext>
            </a:extLst>
          </p:cNvPr>
          <p:cNvSpPr txBox="1">
            <a:spLocks/>
          </p:cNvSpPr>
          <p:nvPr/>
        </p:nvSpPr>
        <p:spPr>
          <a:xfrm>
            <a:off x="176002" y="130566"/>
            <a:ext cx="11526644" cy="1097205"/>
          </a:xfrm>
          <a:prstGeom prst="rect">
            <a:avLst/>
          </a:prstGeom>
        </p:spPr>
        <p:txBody>
          <a:bodyPr lIns="146095" tIns="9131" rIns="146095" bIns="9131" anchor="b"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marL="0" marR="0" lvl="0" indent="0" algn="l" defTabSz="913055" rtl="0" eaLnBrk="1" fontAlgn="auto" latinLnBrk="0" hangingPunct="1">
              <a:lnSpc>
                <a:spcPct val="90000"/>
              </a:lnSpc>
              <a:spcBef>
                <a:spcPts val="0"/>
              </a:spcBef>
              <a:spcAft>
                <a:spcPts val="0"/>
              </a:spcAft>
              <a:buClrTx/>
              <a:buSzTx/>
              <a:buFontTx/>
              <a:buNone/>
              <a:tabLst/>
              <a:defRPr/>
            </a:pPr>
            <a:endParaRPr kumimoji="0" lang="en-US" sz="5333" b="0" i="0" u="none" strike="noStrike" kern="1200" cap="none" spc="-100" normalizeH="0" baseline="0" noProof="0">
              <a:ln w="3175">
                <a:noFill/>
              </a:ln>
              <a:solidFill>
                <a:prstClr val="white">
                  <a:lumMod val="50000"/>
                </a:prstClr>
              </a:solidFill>
              <a:effectLst/>
              <a:uLnTx/>
              <a:uFillTx/>
              <a:latin typeface="Segoe UI Semibold" panose="020B0702040204020203" pitchFamily="34" charset="0"/>
              <a:ea typeface="+mn-ea"/>
              <a:cs typeface="Segoe UI" pitchFamily="34" charset="0"/>
            </a:endParaRPr>
          </a:p>
        </p:txBody>
      </p:sp>
      <p:sp>
        <p:nvSpPr>
          <p:cNvPr id="15" name="TextBox 14">
            <a:extLst>
              <a:ext uri="{FF2B5EF4-FFF2-40B4-BE49-F238E27FC236}">
                <a16:creationId xmlns:a16="http://schemas.microsoft.com/office/drawing/2014/main" id="{86E0D8ED-8503-48E9-9738-65C8251E1AE0}"/>
              </a:ext>
            </a:extLst>
          </p:cNvPr>
          <p:cNvSpPr txBox="1"/>
          <p:nvPr/>
        </p:nvSpPr>
        <p:spPr>
          <a:xfrm>
            <a:off x="105336" y="2539965"/>
            <a:ext cx="4698722"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Quicksand"/>
                <a:cs typeface="Segoe UI" panose="020B0502040204020203" pitchFamily="34" charset="0"/>
              </a:rPr>
              <a:t>Machine Learning creates a</a:t>
            </a:r>
          </a:p>
        </p:txBody>
      </p:sp>
      <p:sp>
        <p:nvSpPr>
          <p:cNvPr id="16" name="TextBox 15">
            <a:extLst>
              <a:ext uri="{FF2B5EF4-FFF2-40B4-BE49-F238E27FC236}">
                <a16:creationId xmlns:a16="http://schemas.microsoft.com/office/drawing/2014/main" id="{A289C861-3060-4467-8F91-F8AF460CD06B}"/>
              </a:ext>
            </a:extLst>
          </p:cNvPr>
          <p:cNvSpPr txBox="1"/>
          <p:nvPr/>
        </p:nvSpPr>
        <p:spPr>
          <a:xfrm>
            <a:off x="2266843" y="4987571"/>
            <a:ext cx="2294539"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solidFill>
                  <a:prstClr val="black"/>
                </a:solidFill>
                <a:latin typeface="Quicksand"/>
                <a:cs typeface="Segoe UI" panose="020B0502040204020203" pitchFamily="34" charset="0"/>
              </a:rPr>
              <a:t>u</a:t>
            </a:r>
            <a:r>
              <a:rPr kumimoji="0" lang="en-US" sz="2800" b="0" i="0" u="none" strike="noStrike" kern="1200" cap="none" spc="0" normalizeH="0" baseline="0" noProof="0" dirty="0">
                <a:ln>
                  <a:noFill/>
                </a:ln>
                <a:solidFill>
                  <a:prstClr val="black"/>
                </a:solidFill>
                <a:effectLst/>
                <a:uLnTx/>
                <a:uFillTx/>
                <a:latin typeface="Quicksand"/>
                <a:cs typeface="Segoe UI" panose="020B0502040204020203" pitchFamily="34" charset="0"/>
              </a:rPr>
              <a:t>sing this data</a:t>
            </a:r>
          </a:p>
        </p:txBody>
      </p:sp>
      <p:sp>
        <p:nvSpPr>
          <p:cNvPr id="17" name="Title 1">
            <a:extLst>
              <a:ext uri="{FF2B5EF4-FFF2-40B4-BE49-F238E27FC236}">
                <a16:creationId xmlns:a16="http://schemas.microsoft.com/office/drawing/2014/main" id="{B911347D-BA9C-4597-909E-63E2C88B0D13}"/>
              </a:ext>
            </a:extLst>
          </p:cNvPr>
          <p:cNvSpPr txBox="1">
            <a:spLocks/>
          </p:cNvSpPr>
          <p:nvPr/>
        </p:nvSpPr>
        <p:spPr>
          <a:xfrm>
            <a:off x="419403" y="456031"/>
            <a:ext cx="11526644" cy="1097205"/>
          </a:xfrm>
          <a:prstGeom prst="rect">
            <a:avLst/>
          </a:prstGeom>
        </p:spPr>
        <p:txBody>
          <a:bodyPr lIns="146095" tIns="9131" rIns="146095" bIns="9131" anchor="b"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marL="0" marR="0" lvl="0" indent="0" algn="ctr" defTabSz="913055" rtl="0" eaLnBrk="1" fontAlgn="auto" latinLnBrk="0" hangingPunct="1">
              <a:lnSpc>
                <a:spcPct val="90000"/>
              </a:lnSpc>
              <a:spcBef>
                <a:spcPts val="0"/>
              </a:spcBef>
              <a:spcAft>
                <a:spcPts val="0"/>
              </a:spcAft>
              <a:buClrTx/>
              <a:buSzTx/>
              <a:buFontTx/>
              <a:buNone/>
              <a:tabLst/>
              <a:defRPr/>
            </a:pPr>
            <a:r>
              <a:rPr kumimoji="0" lang="en-US" sz="5333" b="0" i="0" u="none" strike="noStrike" kern="1200" cap="none" spc="-100" normalizeH="0" baseline="0" noProof="0" dirty="0">
                <a:ln w="3175">
                  <a:noFill/>
                </a:ln>
                <a:solidFill>
                  <a:srgbClr val="505050"/>
                </a:solidFill>
                <a:effectLst/>
                <a:uLnTx/>
                <a:uFillTx/>
                <a:latin typeface="Quicksand"/>
              </a:rPr>
              <a:t>Machine Learning  </a:t>
            </a:r>
            <a:br>
              <a:rPr kumimoji="0" lang="en-US" sz="5333" b="0" i="0" u="none" strike="noStrike" kern="1200" cap="none" spc="-100" normalizeH="0" baseline="0" noProof="0" dirty="0">
                <a:ln w="3175">
                  <a:noFill/>
                </a:ln>
                <a:solidFill>
                  <a:srgbClr val="505050"/>
                </a:solidFill>
                <a:effectLst/>
                <a:uLnTx/>
                <a:uFillTx/>
                <a:latin typeface="Quicksand"/>
              </a:rPr>
            </a:br>
            <a:r>
              <a:rPr kumimoji="0" lang="en-US" sz="4400" b="0" i="0" u="none" strike="noStrike" kern="1200" cap="none" spc="-100" normalizeH="0" baseline="0" noProof="0" dirty="0">
                <a:ln w="3175">
                  <a:noFill/>
                </a:ln>
                <a:solidFill>
                  <a:srgbClr val="505050"/>
                </a:solidFill>
                <a:effectLst/>
                <a:uLnTx/>
                <a:uFillTx/>
                <a:latin typeface="Quicksand"/>
              </a:rPr>
              <a:t>“Programming the </a:t>
            </a:r>
            <a:r>
              <a:rPr kumimoji="0" lang="en-US" sz="4400" b="0" i="0" u="none" strike="noStrike" kern="1200" cap="none" spc="-100" normalizeH="0" baseline="0" noProof="0" dirty="0" err="1">
                <a:ln w="3175">
                  <a:noFill/>
                </a:ln>
                <a:solidFill>
                  <a:srgbClr val="505050"/>
                </a:solidFill>
                <a:effectLst/>
                <a:uLnTx/>
                <a:uFillTx/>
                <a:latin typeface="Quicksand"/>
              </a:rPr>
              <a:t>UnProgrammable</a:t>
            </a:r>
            <a:r>
              <a:rPr kumimoji="0" lang="en-US" sz="4400" b="0" i="0" u="none" strike="noStrike" kern="1200" cap="none" spc="-100" normalizeH="0" baseline="0" noProof="0" dirty="0">
                <a:ln w="3175">
                  <a:noFill/>
                </a:ln>
                <a:solidFill>
                  <a:srgbClr val="505050"/>
                </a:solidFill>
                <a:effectLst/>
                <a:uLnTx/>
                <a:uFillTx/>
                <a:latin typeface="Quicksand"/>
              </a:rPr>
              <a:t>”</a:t>
            </a:r>
          </a:p>
        </p:txBody>
      </p:sp>
    </p:spTree>
    <p:extLst>
      <p:ext uri="{BB962C8B-B14F-4D97-AF65-F5344CB8AC3E}">
        <p14:creationId xmlns:p14="http://schemas.microsoft.com/office/powerpoint/2010/main" val="141106391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5" grpId="0"/>
      <p:bldP spid="1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C6C40697-924E-4AB8-83A6-53DBD87580E8}"/>
              </a:ext>
            </a:extLst>
          </p:cNvPr>
          <p:cNvSpPr>
            <a:spLocks noGrp="1"/>
          </p:cNvSpPr>
          <p:nvPr>
            <p:ph type="title"/>
          </p:nvPr>
        </p:nvSpPr>
        <p:spPr/>
        <p:txBody>
          <a:bodyPr/>
          <a:lstStyle/>
          <a:p>
            <a:r>
              <a:rPr lang="es-ES" dirty="0"/>
              <a:t>ML.NET</a:t>
            </a:r>
          </a:p>
        </p:txBody>
      </p:sp>
      <p:sp>
        <p:nvSpPr>
          <p:cNvPr id="4" name="Marcador de texto 3">
            <a:extLst>
              <a:ext uri="{FF2B5EF4-FFF2-40B4-BE49-F238E27FC236}">
                <a16:creationId xmlns:a16="http://schemas.microsoft.com/office/drawing/2014/main" id="{D1CA076C-747D-4C11-AC0C-1FDB691391BC}"/>
              </a:ext>
            </a:extLst>
          </p:cNvPr>
          <p:cNvSpPr>
            <a:spLocks noGrp="1"/>
          </p:cNvSpPr>
          <p:nvPr>
            <p:ph type="body" sz="quarter" idx="12"/>
          </p:nvPr>
        </p:nvSpPr>
        <p:spPr/>
        <p:txBody>
          <a:bodyPr/>
          <a:lstStyle/>
          <a:p>
            <a:endParaRPr lang="es-ES" dirty="0"/>
          </a:p>
        </p:txBody>
      </p:sp>
    </p:spTree>
    <p:extLst>
      <p:ext uri="{BB962C8B-B14F-4D97-AF65-F5344CB8AC3E}">
        <p14:creationId xmlns:p14="http://schemas.microsoft.com/office/powerpoint/2010/main" val="2615333562"/>
      </p:ext>
    </p:extLst>
  </p:cSld>
  <p:clrMapOvr>
    <a:masterClrMapping/>
  </p:clrMapOvr>
  <p:transition spd="med">
    <p:pull/>
  </p:transition>
</p:sld>
</file>

<file path=ppt/theme/theme1.xml><?xml version="1.0" encoding="utf-8"?>
<a:theme xmlns:a="http://schemas.openxmlformats.org/drawingml/2006/main" name="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7A800238-3B18-4E5C-A4B5-81384B4F72C7}" vid="{41785C71-9316-47A7-95AF-D6C69A7E7205}"/>
    </a:ext>
  </a:extLst>
</a:theme>
</file>

<file path=ppt/theme/theme2.xml><?xml version="1.0" encoding="utf-8"?>
<a:theme xmlns:a="http://schemas.openxmlformats.org/drawingml/2006/main" name="1_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7A800238-3B18-4E5C-A4B5-81384B4F72C7}" vid="{41785C71-9316-47A7-95AF-D6C69A7E7205}"/>
    </a:ext>
  </a:extLst>
</a:theme>
</file>

<file path=ppt/theme/theme3.xml><?xml version="1.0" encoding="utf-8"?>
<a:theme xmlns:a="http://schemas.openxmlformats.org/drawingml/2006/main" name="2_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9_16x9_Breakout_Template.potx" id="{9D762233-45E0-4F9D-A69E-25217B34C42B}" vid="{FAB5B661-A239-4DE4-B4CB-E975B1976AB0}"/>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PresentationsDoc" ma:contentTypeID="0x010100606EF5350B4AC34299E527B9221D6B5E001A2DF7EB5935C14F830206357EC2322C" ma:contentTypeVersion="34" ma:contentTypeDescription="" ma:contentTypeScope="" ma:versionID="b48d6a27735be7714bdd88c81c28b068">
  <xsd:schema xmlns:xsd="http://www.w3.org/2001/XMLSchema" xmlns:xs="http://www.w3.org/2001/XMLSchema" xmlns:p="http://schemas.microsoft.com/office/2006/metadata/properties" xmlns:ns1="http://schemas.microsoft.com/sharepoint/v3" xmlns:ns2="5a4b3278-325d-441a-b38f-6f1926bc734e" xmlns:ns3="230e9df3-be65-4c73-a93b-d1236ebd677e" xmlns:ns5="9d1f81f6-e953-47ea-988e-33ed651c58e6" targetNamespace="http://schemas.microsoft.com/office/2006/metadata/properties" ma:root="true" ma:fieldsID="61aa76b7b235bae3242d4a7e9080af88" ns1:_="" ns2:_="" ns3:_="" ns5:_="">
    <xsd:import namespace="http://schemas.microsoft.com/sharepoint/v3"/>
    <xsd:import namespace="5a4b3278-325d-441a-b38f-6f1926bc734e"/>
    <xsd:import namespace="230e9df3-be65-4c73-a93b-d1236ebd677e"/>
    <xsd:import namespace="9d1f81f6-e953-47ea-988e-33ed651c58e6"/>
    <xsd:element name="properties">
      <xsd:complexType>
        <xsd:sequence>
          <xsd:element name="documentManagement">
            <xsd:complexType>
              <xsd:all>
                <xsd:element ref="ns2:o33121adfc264c7dbcad13be7db3ea4b" minOccurs="0"/>
                <xsd:element ref="ns3:TaxCatchAll" minOccurs="0"/>
                <xsd:element ref="ns3:TaxCatchAllLabel" minOccurs="0"/>
                <xsd:element ref="ns2:c4b02e5b2c48420dbed84c0f2f02e9a3" minOccurs="0"/>
                <xsd:element ref="ns2:ba5aa7e3a41a404e868a451481761228" minOccurs="0"/>
                <xsd:element ref="ns2:Event_x0020_Start_x0020_Date" minOccurs="0"/>
                <xsd:element ref="ns2:Event_x0020_End_x0020_Date" minOccurs="0"/>
                <xsd:element ref="ns2:Presentation_x0020_Date" minOccurs="0"/>
                <xsd:element ref="ns2:MS_x0020_Speaker" minOccurs="0"/>
                <xsd:element ref="ns2:External_x0020_Speaker" minOccurs="0"/>
                <xsd:element ref="ns2:j129f3114929433a812312450a84994c" minOccurs="0"/>
                <xsd:element ref="ns2:e1750f71052543bd8c4d7217e9f56da0" minOccurs="0"/>
                <xsd:element ref="ns2:Session_x0020_Code" minOccurs="0"/>
                <xsd:element ref="ns2:MS_x0020_Content_x0020_Owner" minOccurs="0"/>
                <xsd:element ref="ns2:j478fa01fff54a9d85f93cc1f742caa8" minOccurs="0"/>
                <xsd:element ref="ns2:n26c0b7259a14f82a9880173edc4cb73" minOccurs="0"/>
                <xsd:element ref="ns1:AverageRating" minOccurs="0"/>
                <xsd:element ref="ns1:RatingCount" minOccurs="0"/>
                <xsd:element ref="ns1:LikesCount" minOccurs="0"/>
                <xsd:element ref="ns3:TaxKeywordTaxHTField" minOccurs="0"/>
                <xsd:element ref="ns2:SharedWithUsers" minOccurs="0"/>
                <xsd:element ref="ns2:SharedWithDetails" minOccurs="0"/>
                <xsd:element ref="ns2:LastSharedByUser" minOccurs="0"/>
                <xsd:element ref="ns2:LastSharedByTime" minOccurs="0"/>
                <xsd:element ref="ns5:MediaServiceMetadata" minOccurs="0"/>
                <xsd:element ref="ns5:MediaServiceFastMetadata" minOccurs="0"/>
                <xsd:element ref="ns5:MediaServiceEventHashCode" minOccurs="0"/>
                <xsd:element ref="ns5:MediaServiceGenerationTime" minOccurs="0"/>
                <xsd:element ref="ns1:_ip_UnifiedCompliancePolicyProperties" minOccurs="0"/>
                <xsd:element ref="ns1:_ip_UnifiedCompliancePolicyUIAction" minOccurs="0"/>
                <xsd:element ref="ns5:MediaServiceAutoKeyPoints" minOccurs="0"/>
                <xsd:element ref="ns5:MediaServiceKeyPoints" minOccurs="0"/>
                <xsd:element ref="ns5:MediaServiceDateTaken" minOccurs="0"/>
                <xsd:element ref="ns5: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31" nillable="true" ma:displayName="Rating (0-5)" ma:decimals="2" ma:description="Average value of all the ratings that have been submitted" ma:internalName="AverageRating" ma:readOnly="true">
      <xsd:simpleType>
        <xsd:restriction base="dms:Number"/>
      </xsd:simpleType>
    </xsd:element>
    <xsd:element name="RatingCount" ma:index="32" nillable="true" ma:displayName="Number of Ratings" ma:decimals="0" ma:description="Number of ratings submitted" ma:internalName="RatingCount" ma:readOnly="true">
      <xsd:simpleType>
        <xsd:restriction base="dms:Number"/>
      </xsd:simpleType>
    </xsd:element>
    <xsd:element name="LikesCount" ma:index="33" nillable="true" ma:displayName="Number of Likes" ma:internalName="LikesCount">
      <xsd:simpleType>
        <xsd:restriction base="dms:Unknown"/>
      </xsd:simpleType>
    </xsd:element>
    <xsd:element name="_ip_UnifiedCompliancePolicyProperties" ma:index="45" nillable="true" ma:displayName="Unified Compliance Policy Properties" ma:hidden="true" ma:internalName="_ip_UnifiedCompliancePolicyProperties">
      <xsd:simpleType>
        <xsd:restriction base="dms:Note"/>
      </xsd:simpleType>
    </xsd:element>
    <xsd:element name="_ip_UnifiedCompliancePolicyUIAction" ma:index="4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a4b3278-325d-441a-b38f-6f1926bc734e" elementFormDefault="qualified">
    <xsd:import namespace="http://schemas.microsoft.com/office/2006/documentManagement/types"/>
    <xsd:import namespace="http://schemas.microsoft.com/office/infopath/2007/PartnerControls"/>
    <xsd:element name="o33121adfc264c7dbcad13be7db3ea4b" ma:index="8" nillable="true" ma:taxonomy="true" ma:internalName="o33121adfc264c7dbcad13be7db3ea4b" ma:taxonomyFieldName="Event_x0020_Name" ma:displayName="Event Name" ma:default="" ma:fieldId="{833121ad-fc26-4c7d-bcad-13be7db3ea4b}" ma:sspId="e385fb40-52d4-4fae-9c5b-3e8ff8a5878e" ma:termSetId="32cfb7b5-aebe-4989-95ed-0d5619f5d6c0" ma:anchorId="eaa4d92a-3824-4a49-92be-7ef169e4e325" ma:open="false" ma:isKeyword="false">
      <xsd:complexType>
        <xsd:sequence>
          <xsd:element ref="pc:Terms" minOccurs="0" maxOccurs="1"/>
        </xsd:sequence>
      </xsd:complexType>
    </xsd:element>
    <xsd:element name="c4b02e5b2c48420dbed84c0f2f02e9a3" ma:index="12" nillable="true" ma:taxonomy="true" ma:internalName="c4b02e5b2c48420dbed84c0f2f02e9a3" ma:taxonomyFieldName="Event_x0020_Location" ma:displayName="Event Location" ma:default="" ma:fieldId="{c4b02e5b-2c48-420d-bed8-4c0f2f02e9a3}" ma:sspId="e385fb40-52d4-4fae-9c5b-3e8ff8a5878e" ma:termSetId="ff02addd-433e-4baa-a831-22be402789db" ma:anchorId="00000000-0000-0000-0000-000000000000" ma:open="false" ma:isKeyword="false">
      <xsd:complexType>
        <xsd:sequence>
          <xsd:element ref="pc:Terms" minOccurs="0" maxOccurs="1"/>
        </xsd:sequence>
      </xsd:complexType>
    </xsd:element>
    <xsd:element name="ba5aa7e3a41a404e868a451481761228" ma:index="14" nillable="true" ma:taxonomy="true" ma:internalName="ba5aa7e3a41a404e868a451481761228" ma:taxonomyFieldName="Event_x0020_Venue" ma:displayName="Event Venue" ma:default="" ma:fieldId="{ba5aa7e3-a41a-404e-868a-451481761228}" ma:sspId="e385fb40-52d4-4fae-9c5b-3e8ff8a5878e" ma:termSetId="ff02addd-433e-4baa-a831-22be402789db" ma:anchorId="d989be80-0593-11e1-be50-0800200c9a66" ma:open="false" ma:isKeyword="false">
      <xsd:complexType>
        <xsd:sequence>
          <xsd:element ref="pc:Terms" minOccurs="0" maxOccurs="1"/>
        </xsd:sequence>
      </xsd:complexType>
    </xsd:element>
    <xsd:element name="Event_x0020_Start_x0020_Date" ma:index="16" nillable="true" ma:displayName="Event Start Date" ma:format="DateOnly" ma:internalName="Event_x0020_Start_x0020_Date">
      <xsd:simpleType>
        <xsd:restriction base="dms:DateTime"/>
      </xsd:simpleType>
    </xsd:element>
    <xsd:element name="Event_x0020_End_x0020_Date" ma:index="17" nillable="true" ma:displayName="Event End Date" ma:format="DateOnly" ma:internalName="Event_x0020_End_x0020_Date">
      <xsd:simpleType>
        <xsd:restriction base="dms:DateTime"/>
      </xsd:simpleType>
    </xsd:element>
    <xsd:element name="Presentation_x0020_Date" ma:index="18" nillable="true" ma:displayName="Presentation Date" ma:format="DateOnly" ma:internalName="Presentation_x0020_Date">
      <xsd:simpleType>
        <xsd:restriction base="dms:DateTime"/>
      </xsd:simpleType>
    </xsd:element>
    <xsd:element name="MS_x0020_Speaker" ma:index="19" nillable="true" ma:displayName="MS Speaker" ma:list="UserInfo" ma:SharePointGroup="0" ma:internalName="MS_x0020_Speaker"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20" nillable="true" ma:displayName="External Speaker" ma:internalName="External_x0020_Speaker">
      <xsd:simpleType>
        <xsd:restriction base="dms:Text">
          <xsd:maxLength value="255"/>
        </xsd:restriction>
      </xsd:simpleType>
    </xsd:element>
    <xsd:element name="j129f3114929433a812312450a84994c" ma:index="21" nillable="true" ma:taxonomy="true" ma:internalName="j129f3114929433a812312450a84994c" ma:taxonomyFieldName="Product" ma:displayName="Product" ma:default="" ma:fieldId="{3129f311-4929-433a-8123-12450a84994c}" ma:taxonomyMulti="true" ma:sspId="e385fb40-52d4-4fae-9c5b-3e8ff8a5878e" ma:termSetId="e8298524-23d5-441d-8e61-21bed1c2c470" ma:anchorId="00000000-0000-0000-0000-000000000000" ma:open="false" ma:isKeyword="false">
      <xsd:complexType>
        <xsd:sequence>
          <xsd:element ref="pc:Terms" minOccurs="0" maxOccurs="1"/>
        </xsd:sequence>
      </xsd:complexType>
    </xsd:element>
    <xsd:element name="e1750f71052543bd8c4d7217e9f56da0" ma:index="23" nillable="true" ma:taxonomy="true" ma:internalName="e1750f71052543bd8c4d7217e9f56da0" ma:taxonomyFieldName="Campaign" ma:displayName="Campaign" ma:default="" ma:fieldId="{e1750f71-0525-43bd-8c4d-7217e9f56da0}" ma:taxonomyMulti="true" ma:sspId="e385fb40-52d4-4fae-9c5b-3e8ff8a5878e" ma:termSetId="eb6054b1-3a98-4c79-97b4-d20150dd266e" ma:anchorId="a7bf803d-fc4f-4bb4-903c-88e76437cc17" ma:open="false" ma:isKeyword="false">
      <xsd:complexType>
        <xsd:sequence>
          <xsd:element ref="pc:Terms" minOccurs="0" maxOccurs="1"/>
        </xsd:sequence>
      </xsd:complexType>
    </xsd:element>
    <xsd:element name="Session_x0020_Code" ma:index="25" nillable="true" ma:displayName="Session Code" ma:internalName="Session_x0020_Code">
      <xsd:simpleType>
        <xsd:restriction base="dms:Text">
          <xsd:maxLength value="255"/>
        </xsd:restriction>
      </xsd:simpleType>
    </xsd:element>
    <xsd:element name="MS_x0020_Content_x0020_Owner" ma:index="26"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j478fa01fff54a9d85f93cc1f742caa8" ma:index="27" nillable="true" ma:taxonomy="true" ma:internalName="j478fa01fff54a9d85f93cc1f742caa8" ma:taxonomyFieldName="Track" ma:displayName="Track" ma:default="" ma:fieldId="{3478fa01-fff5-4a9d-85f9-3cc1f742caa8}" ma:sspId="e385fb40-52d4-4fae-9c5b-3e8ff8a5878e" ma:termSetId="3d852f0a-ed69-4ada-86bc-dbe628c826af" ma:anchorId="00000000-0000-0000-0000-000000000000" ma:open="true" ma:isKeyword="false">
      <xsd:complexType>
        <xsd:sequence>
          <xsd:element ref="pc:Terms" minOccurs="0" maxOccurs="1"/>
        </xsd:sequence>
      </xsd:complexType>
    </xsd:element>
    <xsd:element name="n26c0b7259a14f82a9880173edc4cb73" ma:index="29" nillable="true" ma:taxonomy="true" ma:internalName="n26c0b7259a14f82a9880173edc4cb73" ma:taxonomyFieldName="Audience1" ma:displayName="Audience" ma:default="" ma:fieldId="{726c0b72-59a1-4f82-a988-0173edc4cb73}" ma:taxonomyMulti="true" ma:sspId="e385fb40-52d4-4fae-9c5b-3e8ff8a5878e" ma:termSetId="02c0b350-7782-44ed-b079-a5ef0c1b9fe9" ma:anchorId="00000000-0000-0000-0000-000000000000" ma:open="false" ma:isKeyword="false">
      <xsd:complexType>
        <xsd:sequence>
          <xsd:element ref="pc:Terms" minOccurs="0" maxOccurs="1"/>
        </xsd:sequence>
      </xsd:complexType>
    </xsd:element>
    <xsd:element name="SharedWithUsers" ma:index="37"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38" nillable="true" ma:displayName="Shared With Details" ma:description="" ma:internalName="SharedWithDetails" ma:readOnly="true">
      <xsd:simpleType>
        <xsd:restriction base="dms:Note">
          <xsd:maxLength value="255"/>
        </xsd:restriction>
      </xsd:simpleType>
    </xsd:element>
    <xsd:element name="LastSharedByUser" ma:index="39" nillable="true" ma:displayName="Last Shared By User" ma:description="" ma:internalName="LastSharedByUser" ma:readOnly="true">
      <xsd:simpleType>
        <xsd:restriction base="dms:Note">
          <xsd:maxLength value="255"/>
        </xsd:restriction>
      </xsd:simpleType>
    </xsd:element>
    <xsd:element name="LastSharedByTime" ma:index="40"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9" nillable="true" ma:displayName="Taxonomy Catch All Column" ma:description="" ma:hidden="true" ma:list="{8a521885-91de-4219-9471-899125a19f6f}" ma:internalName="TaxCatchAll" ma:showField="CatchAllData" ma:web="5a4b3278-325d-441a-b38f-6f1926bc734e">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description="" ma:hidden="true" ma:list="{8a521885-91de-4219-9471-899125a19f6f}" ma:internalName="TaxCatchAllLabel" ma:readOnly="true" ma:showField="CatchAllDataLabel" ma:web="5a4b3278-325d-441a-b38f-6f1926bc734e">
      <xsd:complexType>
        <xsd:complexContent>
          <xsd:extension base="dms:MultiChoiceLookup">
            <xsd:sequence>
              <xsd:element name="Value" type="dms:Lookup" maxOccurs="unbounded" minOccurs="0" nillable="true"/>
            </xsd:sequence>
          </xsd:extension>
        </xsd:complexContent>
      </xsd:complexType>
    </xsd:element>
    <xsd:element name="TaxKeywordTaxHTField" ma:index="35"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9d1f81f6-e953-47ea-988e-33ed651c58e6" elementFormDefault="qualified">
    <xsd:import namespace="http://schemas.microsoft.com/office/2006/documentManagement/types"/>
    <xsd:import namespace="http://schemas.microsoft.com/office/infopath/2007/PartnerControls"/>
    <xsd:element name="MediaServiceMetadata" ma:index="41" nillable="true" ma:displayName="MediaServiceMetadata" ma:hidden="true" ma:internalName="MediaServiceMetadata" ma:readOnly="true">
      <xsd:simpleType>
        <xsd:restriction base="dms:Note"/>
      </xsd:simpleType>
    </xsd:element>
    <xsd:element name="MediaServiceFastMetadata" ma:index="42" nillable="true" ma:displayName="MediaServiceFastMetadata" ma:hidden="true" ma:internalName="MediaServiceFastMetadata" ma:readOnly="true">
      <xsd:simpleType>
        <xsd:restriction base="dms:Note"/>
      </xsd:simpleType>
    </xsd:element>
    <xsd:element name="MediaServiceEventHashCode" ma:index="43" nillable="true" ma:displayName="MediaServiceEventHashCode" ma:hidden="true" ma:internalName="MediaServiceEventHashCode" ma:readOnly="true">
      <xsd:simpleType>
        <xsd:restriction base="dms:Text"/>
      </xsd:simpleType>
    </xsd:element>
    <xsd:element name="MediaServiceGenerationTime" ma:index="44" nillable="true" ma:displayName="MediaServiceGenerationTime" ma:hidden="true" ma:internalName="MediaServiceGenerationTime" ma:readOnly="true">
      <xsd:simpleType>
        <xsd:restriction base="dms:Text"/>
      </xsd:simpleType>
    </xsd:element>
    <xsd:element name="MediaServiceAutoKeyPoints" ma:index="47" nillable="true" ma:displayName="MediaServiceAutoKeyPoints" ma:hidden="true" ma:internalName="MediaServiceAutoKeyPoints" ma:readOnly="true">
      <xsd:simpleType>
        <xsd:restriction base="dms:Note"/>
      </xsd:simpleType>
    </xsd:element>
    <xsd:element name="MediaServiceKeyPoints" ma:index="48" nillable="true" ma:displayName="KeyPoints" ma:internalName="MediaServiceKeyPoints" ma:readOnly="true">
      <xsd:simpleType>
        <xsd:restriction base="dms:Note">
          <xsd:maxLength value="255"/>
        </xsd:restriction>
      </xsd:simpleType>
    </xsd:element>
    <xsd:element name="MediaServiceDateTaken" ma:index="49" nillable="true" ma:displayName="MediaServiceDateTaken" ma:hidden="true" ma:internalName="MediaServiceDateTaken" ma:readOnly="true">
      <xsd:simpleType>
        <xsd:restriction base="dms:Text"/>
      </xsd:simpleType>
    </xsd:element>
    <xsd:element name="MediaServiceOCR" ma:index="50" nillable="true" ma:displayName="Extracted Text"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ma:index="34"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MediaServiceKeyPoints xmlns="9d1f81f6-e953-47ea-988e-33ed651c58e6" xsi:nil="true"/>
    <External_x0020_Speaker xmlns="5a4b3278-325d-441a-b38f-6f1926bc734e" xsi:nil="true"/>
    <j478fa01fff54a9d85f93cc1f742caa8 xmlns="5a4b3278-325d-441a-b38f-6f1926bc734e">
      <Terms xmlns="http://schemas.microsoft.com/office/infopath/2007/PartnerControls"/>
    </j478fa01fff54a9d85f93cc1f742caa8>
    <Event_x0020_End_x0020_Date xmlns="5a4b3278-325d-441a-b38f-6f1926bc734e" xsi:nil="true"/>
    <LikesCount xmlns="http://schemas.microsoft.com/sharepoint/v3" xsi:nil="true"/>
    <MS_x0020_Speaker xmlns="5a4b3278-325d-441a-b38f-6f1926bc734e">
      <UserInfo>
        <DisplayName/>
        <AccountId xsi:nil="true"/>
        <AccountType/>
      </UserInfo>
    </MS_x0020_Speaker>
    <o33121adfc264c7dbcad13be7db3ea4b xmlns="5a4b3278-325d-441a-b38f-6f1926bc734e">
      <Terms xmlns="http://schemas.microsoft.com/office/infopath/2007/PartnerControls"/>
    </o33121adfc264c7dbcad13be7db3ea4b>
    <Session_x0020_Code xmlns="5a4b3278-325d-441a-b38f-6f1926bc734e" xsi:nil="true"/>
    <Presentation_x0020_Date xmlns="5a4b3278-325d-441a-b38f-6f1926bc734e" xsi:nil="true"/>
    <ba5aa7e3a41a404e868a451481761228 xmlns="5a4b3278-325d-441a-b38f-6f1926bc734e">
      <Terms xmlns="http://schemas.microsoft.com/office/infopath/2007/PartnerControls"/>
    </ba5aa7e3a41a404e868a451481761228>
    <n26c0b7259a14f82a9880173edc4cb73 xmlns="5a4b3278-325d-441a-b38f-6f1926bc734e">
      <Terms xmlns="http://schemas.microsoft.com/office/infopath/2007/PartnerControls"/>
    </n26c0b7259a14f82a9880173edc4cb73>
    <c4b02e5b2c48420dbed84c0f2f02e9a3 xmlns="5a4b3278-325d-441a-b38f-6f1926bc734e">
      <Terms xmlns="http://schemas.microsoft.com/office/infopath/2007/PartnerControls"/>
    </c4b02e5b2c48420dbed84c0f2f02e9a3>
    <Event_x0020_Start_x0020_Date xmlns="5a4b3278-325d-441a-b38f-6f1926bc734e" xsi:nil="true"/>
    <MS_x0020_Content_x0020_Owner xmlns="5a4b3278-325d-441a-b38f-6f1926bc734e">
      <UserInfo>
        <DisplayName/>
        <AccountId xsi:nil="true"/>
        <AccountType/>
      </UserInfo>
    </MS_x0020_Content_x0020_Owner>
    <TaxKeywordTaxHTField xmlns="230e9df3-be65-4c73-a93b-d1236ebd677e">
      <Terms xmlns="http://schemas.microsoft.com/office/infopath/2007/PartnerControls">
        <TermInfo xmlns="http://schemas.microsoft.com/office/infopath/2007/PartnerControls">
          <TermName xmlns="http://schemas.microsoft.com/office/infopath/2007/PartnerControls">Microsoft Ignite The Tour FY20</TermName>
          <TermId xmlns="http://schemas.microsoft.com/office/infopath/2007/PartnerControls">92cd8354-19e0-47e3-879f-674e86e0d77f</TermId>
        </TermInfo>
      </Terms>
    </TaxKeywordTaxHTField>
    <j129f3114929433a812312450a84994c xmlns="5a4b3278-325d-441a-b38f-6f1926bc734e">
      <Terms xmlns="http://schemas.microsoft.com/office/infopath/2007/PartnerControls"/>
    </j129f3114929433a812312450a84994c>
    <TaxCatchAll xmlns="230e9df3-be65-4c73-a93b-d1236ebd677e">
      <Value>251</Value>
    </TaxCatchAll>
    <e1750f71052543bd8c4d7217e9f56da0 xmlns="5a4b3278-325d-441a-b38f-6f1926bc734e">
      <Terms xmlns="http://schemas.microsoft.com/office/infopath/2007/PartnerControls"/>
    </e1750f71052543bd8c4d7217e9f56da0>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25FD152-D4B9-485B-9213-BB78FF8ABCB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5a4b3278-325d-441a-b38f-6f1926bc734e"/>
    <ds:schemaRef ds:uri="230e9df3-be65-4c73-a93b-d1236ebd677e"/>
    <ds:schemaRef ds:uri="9d1f81f6-e953-47ea-988e-33ed651c58e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990F116-B58F-4255-B05B-DA3808E0E5C6}">
  <ds:schemaRefs>
    <ds:schemaRef ds:uri="http://purl.org/dc/elements/1.1/"/>
    <ds:schemaRef ds:uri="http://schemas.microsoft.com/office/2006/metadata/properties"/>
    <ds:schemaRef ds:uri="http://purl.org/dc/terms/"/>
    <ds:schemaRef ds:uri="http://schemas.microsoft.com/office/2006/documentManagement/types"/>
    <ds:schemaRef ds:uri="5a4b3278-325d-441a-b38f-6f1926bc734e"/>
    <ds:schemaRef ds:uri="http://purl.org/dc/dcmitype/"/>
    <ds:schemaRef ds:uri="http://schemas.openxmlformats.org/package/2006/metadata/core-properties"/>
    <ds:schemaRef ds:uri="http://schemas.microsoft.com/sharepoint/v3"/>
    <ds:schemaRef ds:uri="http://schemas.microsoft.com/office/infopath/2007/PartnerControls"/>
    <ds:schemaRef ds:uri="9d1f81f6-e953-47ea-988e-33ed651c58e6"/>
    <ds:schemaRef ds:uri="230e9df3-be65-4c73-a93b-d1236ebd677e"/>
    <ds:schemaRef ds:uri="http://www.w3.org/XML/1998/namespace"/>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White Template</Template>
  <TotalTime>944</TotalTime>
  <Words>820</Words>
  <Application>Microsoft Office PowerPoint</Application>
  <PresentationFormat>Widescreen</PresentationFormat>
  <Paragraphs>156</Paragraphs>
  <Slides>26</Slides>
  <Notes>8</Notes>
  <HiddenSlides>4</HiddenSlides>
  <MMClips>0</MMClips>
  <ScaleCrop>false</ScaleCrop>
  <HeadingPairs>
    <vt:vector size="8" baseType="variant">
      <vt:variant>
        <vt:lpstr>Fonts Used</vt:lpstr>
      </vt:variant>
      <vt:variant>
        <vt:i4>9</vt:i4>
      </vt:variant>
      <vt:variant>
        <vt:lpstr>Theme</vt:lpstr>
      </vt:variant>
      <vt:variant>
        <vt:i4>3</vt:i4>
      </vt:variant>
      <vt:variant>
        <vt:lpstr>Embedded OLE Servers</vt:lpstr>
      </vt:variant>
      <vt:variant>
        <vt:i4>1</vt:i4>
      </vt:variant>
      <vt:variant>
        <vt:lpstr>Slide Titles</vt:lpstr>
      </vt:variant>
      <vt:variant>
        <vt:i4>26</vt:i4>
      </vt:variant>
    </vt:vector>
  </HeadingPairs>
  <TitlesOfParts>
    <vt:vector size="39" baseType="lpstr">
      <vt:lpstr>Arial</vt:lpstr>
      <vt:lpstr>Calibri</vt:lpstr>
      <vt:lpstr>Consolas</vt:lpstr>
      <vt:lpstr>Myriad Pro</vt:lpstr>
      <vt:lpstr>Quicksand</vt:lpstr>
      <vt:lpstr>Segoe UI</vt:lpstr>
      <vt:lpstr>Segoe UI Light</vt:lpstr>
      <vt:lpstr>Segoe UI Semibold</vt:lpstr>
      <vt:lpstr>Wingdings</vt:lpstr>
      <vt:lpstr>White Template</vt:lpstr>
      <vt:lpstr>1_White Template</vt:lpstr>
      <vt:lpstr>2_White Template</vt:lpstr>
      <vt:lpstr>CorelDRAW</vt:lpstr>
      <vt:lpstr>Oslo 14 December 2019</vt:lpstr>
      <vt:lpstr>Introduction to ML.NET</vt:lpstr>
      <vt:lpstr>About me</vt:lpstr>
      <vt:lpstr>PowerPoint Presentation</vt:lpstr>
      <vt:lpstr>PowerPoint Presentation</vt:lpstr>
      <vt:lpstr>Introduction to machine learning</vt:lpstr>
      <vt:lpstr>PowerPoint Presentation</vt:lpstr>
      <vt:lpstr>PowerPoint Presentation</vt:lpstr>
      <vt:lpstr>ML.NET</vt:lpstr>
      <vt:lpstr>Languages for machine learning</vt:lpstr>
      <vt:lpstr>Your platform for building anything</vt:lpstr>
      <vt:lpstr>PowerPoint Presentation</vt:lpstr>
      <vt:lpstr>PowerPoint Presentation</vt:lpstr>
      <vt:lpstr>PowerPoint Presentation</vt:lpstr>
      <vt:lpstr>PowerPoint Presentation</vt:lpstr>
      <vt:lpstr>Jupyter Notebook        C#</vt:lpstr>
      <vt:lpstr>ML.NET Key Concepts</vt:lpstr>
      <vt:lpstr>PowerPoint Presentation</vt:lpstr>
      <vt:lpstr>PowerPoint Presentation</vt:lpstr>
      <vt:lpstr>PowerPoint Presentation</vt:lpstr>
      <vt:lpstr>Sentiment Analysis</vt:lpstr>
      <vt:lpstr>Sentiment analysis live demo</vt:lpstr>
      <vt:lpstr>Try ML.NET today!</vt:lpstr>
      <vt:lpstr>PowerPoint Presentation</vt:lpstr>
      <vt:lpstr>Any Questions?</vt:lpstr>
      <vt:lpstr>Introduction to ML.NET</vt:lpstr>
    </vt:vector>
  </TitlesOfParts>
  <Manager>&lt;Comms manager name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Microsoft Ignite The Tour FY20</dc:subject>
  <dc:creator>Lacey Butler</dc:creator>
  <cp:keywords>Microsoft Ignite The Tour FY20</cp:keywords>
  <dc:description/>
  <cp:lastModifiedBy>Vadim Frolov</cp:lastModifiedBy>
  <cp:revision>76</cp:revision>
  <dcterms:created xsi:type="dcterms:W3CDTF">2019-08-09T15:41:27Z</dcterms:created>
  <dcterms:modified xsi:type="dcterms:W3CDTF">2019-12-16T18:44:02Z</dcterms:modified>
  <cp:category>Microsoft Ignite The Tour FY20</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0x010100606EF5350B4AC34299E527B9221D6B5E001A2DF7EB5935C14F830206357EC2322C</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SetDate">
    <vt:lpwstr>2017-08-29T14:27:20.8568347-07:00</vt:lpwstr>
  </property>
  <property fmtid="{D5CDD505-2E9C-101B-9397-08002B2CF9AE}" pid="15" name="MSIP_Label_f42aa342-8706-4288-bd11-ebb85995028c_Name">
    <vt:lpwstr>General</vt:lpwstr>
  </property>
  <property fmtid="{D5CDD505-2E9C-101B-9397-08002B2CF9AE}" pid="16" name="MSIP_Label_f42aa342-8706-4288-bd11-ebb85995028c_Extended_MSFT_Method">
    <vt:lpwstr>Automatic</vt:lpwstr>
  </property>
  <property fmtid="{D5CDD505-2E9C-101B-9397-08002B2CF9AE}" pid="17" name="Sensitivity">
    <vt:lpwstr>General</vt:lpwstr>
  </property>
  <property fmtid="{D5CDD505-2E9C-101B-9397-08002B2CF9AE}" pid="18" name="TaxKeyword">
    <vt:lpwstr>251;#Microsoft Ignite The Tour FY20|92cd8354-19e0-47e3-879f-674e86e0d77f</vt:lpwstr>
  </property>
</Properties>
</file>